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0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7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60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2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766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9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1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0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9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5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5D51-77DF-45A4-B1E5-2A52F0C05FEE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BC3C2E-71EA-4561-BED3-C53654BA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43" y="75486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 dịch chất điện li dẫn điện được là do</a:t>
            </a:r>
          </a:p>
          <a:p>
            <a:pPr marL="514350" indent="-514350"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dịch chuyển của các electron.	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sự dịch chuyển của các cation.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sự dịch chuyển của các phân tử hòa tan.	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sự dịch chuyển của cả cation và anion.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2743" y="3159864"/>
            <a:ext cx="536448" cy="53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91" y="76855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8: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(Đề THPT QG – 2016) Chất nào sau đây thuộc loại chất điện li mạnh?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NaCl.	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6391" y="3186614"/>
            <a:ext cx="536448" cy="53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770" y="232299"/>
            <a:ext cx="8596668" cy="13208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TAY HƠN?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828800" y="1170432"/>
            <a:ext cx="6388608" cy="47304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976" y="3085878"/>
            <a:ext cx="5096256" cy="899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 CHƯƠNG 1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373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1: BÀI TẬP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biểu thức hằng số cân bằng K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phản ứng sau: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↔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2C(s) 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2CO(g)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AgCl(s)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aq) 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aq)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2: BÀI TẬP 2.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562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pH của các dung dịch sau: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Dung dịch NaOH 0,1M;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Dung dịch HCl 0,1M;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Dung dịch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0,01M.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3: BÀI TẬP 3.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386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cân bằng hoá học sau: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CO(g) +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↔  H</a:t>
            </a:r>
            <a:r>
              <a:rPr lang="vi-V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vi-V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700 °C, hằng số cân bằng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8,3. Cho 1 mol khí CO và 1 mol hơi nước vào bình kín dung tích 10 lít và giữ ở 700 °C. Tính nồng độ các chất ở trạng thái cân bằng.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4: BÀI TẬP 4.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832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dịch hỗn hợp gồm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0,05M và HCl 0,1M với 100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dịch hỗn hợp gồm NaOH 0,2M và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Ba(OH)</a:t>
            </a:r>
            <a:r>
              <a:rPr lang="vi-V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0,1M, thu được dung dịch X. Dung dịch X có pH là</a:t>
            </a:r>
          </a:p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13,0.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1,2.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1,0.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12,8.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4548"/>
            <a:ext cx="8596668" cy="1320800"/>
          </a:xfrm>
        </p:spPr>
        <p:txBody>
          <a:bodyPr/>
          <a:lstStyle/>
          <a:p>
            <a:r>
              <a:rPr lang="en-US" b="1" dirty="0" smtClean="0"/>
              <a:t>DẶN DÒ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928042"/>
            <a:ext cx="10686197" cy="452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hoàn thiện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chương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Bài tập về nhà: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dịch chứa hỗn hợp HCl 0,08M và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0,01M với 250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dịch NaOH aM thu được 500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dịch có pH = 12. Giá trị a là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0,13M.	B. 0,12M.	C. 0,14M.	D. 0,10M.</a:t>
            </a:r>
          </a:p>
          <a:p>
            <a:pPr marL="0" indent="0">
              <a:buNone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mL dung dịch hỗn hợp gồm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0,05M và HCl 0,1M với 100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dịch hỗn hợp gồm NaOH 0,2M và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Ba(OH)</a:t>
            </a:r>
            <a:r>
              <a:rPr lang="vi-VN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0,1M, thu được dung dịch X. Dung dịch X có pH bằng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1,2.	B. 1,0.	C. 12,8.	D. 13,0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4: Nitrogen.</a:t>
            </a:r>
          </a:p>
        </p:txBody>
      </p:sp>
    </p:spTree>
    <p:extLst>
      <p:ext uri="{BB962C8B-B14F-4D97-AF65-F5344CB8AC3E}">
        <p14:creationId xmlns:p14="http://schemas.microsoft.com/office/powerpoint/2010/main" val="36368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CẢM ƠN THẦY CÔ VÀ CÁC EM ĐÃ CHÚ Ý THEO DÕI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042277"/>
            <a:ext cx="8281003" cy="46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0431"/>
            <a:ext cx="9144000" cy="998411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53526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HỆ THỐNG HOÁ KIẾN THỨC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XEM AI NHANH HƠN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00" y="496697"/>
            <a:ext cx="96540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nào sau đây không đúng?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Trong phản ứng một chiều, chất sản phẩm không phản ứng được với nhau tạo thành chất đầu.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Trong phản ứng thuận nghịch, các chất sản phẩm có thể phản ứng với nhau để tạo thành chất đầu.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Phản ứng một chiều là phản ứng luôn xảy ra không hoàn toàn.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Phản ứng thuận nghịch là phản ứng xảy ra theo hai chiều trái ngược nhau trong cùng điều kiện.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7900" y="3341106"/>
            <a:ext cx="536448" cy="53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96" y="37477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các nhận xét sau: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Ở trạng thái cân bằng, tốc độ phản ứng thuận bằng tốc độ phản ứng nghịch.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Ở trạng thái cân bằng, các chất không phản ứng với nhau.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Ở trạng thái cân bằng, nồng độ các chất sản phẩm luôn lớn hơn nồng độ các chất đầu.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Ở trạng thái cân bằng, nồng độ các chất không thay đổi.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nhận xét đúng là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và (b).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(b) và (c).	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(a) và (c).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(a) và (d).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81472" y="5667811"/>
            <a:ext cx="536448" cy="53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4723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cân bằng sau được thực hiện trong bình kín: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2SO</a:t>
            </a:r>
            <a:r>
              <a:rPr lang="vi-V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↔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2SO</a:t>
            </a:r>
            <a:r>
              <a:rPr lang="vi-V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 . Yếu tố nào sau đây không làm nồng độ các chất trong hệ cân bằng biến đổi?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nhiệt độ.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Biến đổi áp suất.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Sự có mặt chất xúc tác.	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Biến đổi dung tích của bình phản ứng.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360" y="2780274"/>
            <a:ext cx="536448" cy="53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99" y="374777"/>
            <a:ext cx="95492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thuyết Br∅nsted – Lowry thì nhận xét nào sau đây là đúng?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Trong thành phần của base phải có nhóm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Acid hoặc base có thể là phân tử hoặc ion.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Trong thành phần của acid có thể không có hydrogen.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Acid hoặc base không thể là ion.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5299" y="2133734"/>
            <a:ext cx="536448" cy="53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84170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 nào sau đây không dẫn điện được?</a:t>
            </a:r>
          </a:p>
          <a:p>
            <a:pPr marL="514350" indent="-514350"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 rắn, khan.		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vi-V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 chảy.	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NaOH nóng chảy.		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HBr hòa tan trong nước.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7240" y="1508667"/>
            <a:ext cx="536448" cy="53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03273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nào dưới đây là đúng?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Sự điện li là quá trình hoàn tan một chất vào dung môi (thường là nước) tạo thành dung dịch.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Sự điện li là sự phân li một chất dưới tác dụng của dòng điện một chiều.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Sự điện li là sự phân li một chất ra ion khi chất đó hòa tan trong nước hay khi nóng chảy.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Sự điện li là quá trình oxi hóa – khử xảy ra trong dung dịch.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5245" y="3642631"/>
            <a:ext cx="536448" cy="53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2153</TotalTime>
  <Words>784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Facet</vt:lpstr>
      <vt:lpstr>PowerPoint Presentation</vt:lpstr>
      <vt:lpstr> BÀI 3. ÔN TẬP CHƯƠNG 1</vt:lpstr>
      <vt:lpstr>I. HỆ THỐNG HOÁ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NHANH TAY HƠN?</vt:lpstr>
      <vt:lpstr>II. LUYỆN TẬP</vt:lpstr>
      <vt:lpstr>NHÓM 2: BÀI TẬP 2.</vt:lpstr>
      <vt:lpstr>NHÓM 3: BÀI TẬP 3.</vt:lpstr>
      <vt:lpstr>NHÓM 4: BÀI TẬP 4.</vt:lpstr>
      <vt:lpstr>DẶN DÒ</vt:lpstr>
      <vt:lpstr>CẢM ƠN THẦY CÔ VÀ CÁC EM ĐÃ CHÚ Ý THEO DÕI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CHƯƠNG 1</dc:title>
  <dc:creator>Administrator</dc:creator>
  <cp:lastModifiedBy>Administrator</cp:lastModifiedBy>
  <cp:revision>41</cp:revision>
  <dcterms:created xsi:type="dcterms:W3CDTF">2023-07-16T09:37:43Z</dcterms:created>
  <dcterms:modified xsi:type="dcterms:W3CDTF">2023-07-19T15:20:14Z</dcterms:modified>
</cp:coreProperties>
</file>