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9144000"/>
  <p:notesSz cx="6858000" cy="9144000"/>
  <p:embeddedFontLst>
    <p:embeddedFont>
      <p:font typeface="Garamond"/>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5" roundtripDataSignature="AMtx7mjmiQaxDQIro2nbC9HiP4YL24Iq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601D633-660D-4E56-9826-3B28A81ACC1D}">
  <a:tblStyle styleId="{8601D633-660D-4E56-9826-3B28A81ACC1D}"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8063C62-9272-4827-8BC5-097FB6AAB22D}" styleName="Table_1">
    <a:wholeTbl>
      <a:tcTxStyle b="off" i="off">
        <a:font>
          <a:latin typeface="Times New Roman"/>
          <a:ea typeface="Times New Roman"/>
          <a:cs typeface="Times New Roman"/>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508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Garamond-bold.fntdata"/><Relationship Id="rId41" Type="http://schemas.openxmlformats.org/officeDocument/2006/relationships/font" Target="fonts/Garamond-regular.fntdata"/><Relationship Id="rId22" Type="http://schemas.openxmlformats.org/officeDocument/2006/relationships/slide" Target="slides/slide16.xml"/><Relationship Id="rId44" Type="http://schemas.openxmlformats.org/officeDocument/2006/relationships/font" Target="fonts/Garamond-boldItalic.fntdata"/><Relationship Id="rId21" Type="http://schemas.openxmlformats.org/officeDocument/2006/relationships/slide" Target="slides/slide15.xml"/><Relationship Id="rId43" Type="http://schemas.openxmlformats.org/officeDocument/2006/relationships/font" Target="fonts/Garamond-italic.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 name="Google Shape;2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Garamond"/>
                <a:ea typeface="Garamond"/>
                <a:cs typeface="Garamond"/>
                <a:sym typeface="Garamond"/>
              </a:rPr>
              <a:t>‹#›</a:t>
            </a:fld>
            <a:endParaRPr sz="1200">
              <a:solidFill>
                <a:schemeClr val="dk1"/>
              </a:solidFill>
              <a:latin typeface="Garamond"/>
              <a:ea typeface="Garamond"/>
              <a:cs typeface="Garamond"/>
              <a:sym typeface="Garamon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2" name="Google Shape;36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4" name="Google Shape;664;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6" name="Google Shape;676;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2" name="Google Shape;692;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0" name="Google Shape;720;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4" name="Google Shape;734;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1" name="Google Shape;741;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5" name="Shape 745"/>
        <p:cNvGrpSpPr/>
        <p:nvPr/>
      </p:nvGrpSpPr>
      <p:grpSpPr>
        <a:xfrm>
          <a:off x="0" y="0"/>
          <a:ext cx="0" cy="0"/>
          <a:chOff x="0" y="0"/>
          <a:chExt cx="0" cy="0"/>
        </a:xfrm>
      </p:grpSpPr>
      <p:sp>
        <p:nvSpPr>
          <p:cNvPr id="746" name="Google Shape;746;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7" name="Google Shape;747;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4" name="Google Shape;754;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5" name="Google Shape;765;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2" name="Google Shape;772;p3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9" name="Google Shape;779;p3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6" name="Google Shape;786;p3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3" name="Google Shape;793;p3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1" name="Google Shape;811;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 name="Google Shape;18;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8" name="Shape 68"/>
        <p:cNvGrpSpPr/>
        <p:nvPr/>
      </p:nvGrpSpPr>
      <p:grpSpPr>
        <a:xfrm>
          <a:off x="0" y="0"/>
          <a:ext cx="0" cy="0"/>
          <a:chOff x="0" y="0"/>
          <a:chExt cx="0" cy="0"/>
        </a:xfrm>
      </p:grpSpPr>
      <p:sp>
        <p:nvSpPr>
          <p:cNvPr id="69" name="Google Shape;69;p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71" name="Google Shape;71;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2" name="Google Shape;72;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5" name="Shape 75"/>
        <p:cNvGrpSpPr/>
        <p:nvPr/>
      </p:nvGrpSpPr>
      <p:grpSpPr>
        <a:xfrm>
          <a:off x="0" y="0"/>
          <a:ext cx="0" cy="0"/>
          <a:chOff x="0" y="0"/>
          <a:chExt cx="0" cy="0"/>
        </a:xfrm>
      </p:grpSpPr>
      <p:sp>
        <p:nvSpPr>
          <p:cNvPr id="76" name="Google Shape;76;p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Times New Roman"/>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7"/>
          <p:cNvSpPr/>
          <p:nvPr>
            <p:ph idx="2" type="pic"/>
          </p:nvPr>
        </p:nvSpPr>
        <p:spPr>
          <a:xfrm>
            <a:off x="1792288" y="612775"/>
            <a:ext cx="5486400" cy="4114800"/>
          </a:xfrm>
          <a:prstGeom prst="rect">
            <a:avLst/>
          </a:prstGeom>
          <a:noFill/>
          <a:ln>
            <a:noFill/>
          </a:ln>
        </p:spPr>
      </p:sp>
      <p:sp>
        <p:nvSpPr>
          <p:cNvPr id="78" name="Google Shape;78;p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9" name="Google Shape;79;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2" name="Shape 82"/>
        <p:cNvGrpSpPr/>
        <p:nvPr/>
      </p:nvGrpSpPr>
      <p:grpSpPr>
        <a:xfrm>
          <a:off x="0" y="0"/>
          <a:ext cx="0" cy="0"/>
          <a:chOff x="0" y="0"/>
          <a:chExt cx="0" cy="0"/>
        </a:xfrm>
      </p:grpSpPr>
      <p:sp>
        <p:nvSpPr>
          <p:cNvPr id="83" name="Google Shape;8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8"/>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5" name="Google Shape;85;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8" name="Shape 88"/>
        <p:cNvGrpSpPr/>
        <p:nvPr/>
      </p:nvGrpSpPr>
      <p:grpSpPr>
        <a:xfrm>
          <a:off x="0" y="0"/>
          <a:ext cx="0" cy="0"/>
          <a:chOff x="0" y="0"/>
          <a:chExt cx="0" cy="0"/>
        </a:xfrm>
      </p:grpSpPr>
      <p:sp>
        <p:nvSpPr>
          <p:cNvPr id="89" name="Google Shape;89;p49"/>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9"/>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1" name="Google Shape;9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21" name="Shape 21"/>
        <p:cNvGrpSpPr/>
        <p:nvPr/>
      </p:nvGrpSpPr>
      <p:grpSpPr>
        <a:xfrm>
          <a:off x="0" y="0"/>
          <a:ext cx="0" cy="0"/>
          <a:chOff x="0" y="0"/>
          <a:chExt cx="0" cy="0"/>
        </a:xfrm>
      </p:grpSpPr>
      <p:pic>
        <p:nvPicPr>
          <p:cNvPr id="22" name="Google Shape;22;p37"/>
          <p:cNvPicPr preferRelativeResize="0"/>
          <p:nvPr/>
        </p:nvPicPr>
        <p:blipFill rotWithShape="1">
          <a:blip r:embed="rId2">
            <a:alphaModFix/>
          </a:blip>
          <a:srcRect b="0" l="0" r="0" t="0"/>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23" name="Shape 23"/>
        <p:cNvGrpSpPr/>
        <p:nvPr/>
      </p:nvGrpSpPr>
      <p:grpSpPr>
        <a:xfrm>
          <a:off x="0" y="0"/>
          <a:ext cx="0" cy="0"/>
          <a:chOff x="0" y="0"/>
          <a:chExt cx="0" cy="0"/>
        </a:xfrm>
      </p:grpSpPr>
      <p:sp>
        <p:nvSpPr>
          <p:cNvPr id="24" name="Google Shape;24;p38"/>
          <p:cNvSpPr txBox="1"/>
          <p:nvPr>
            <p:ph idx="1" type="body"/>
          </p:nvPr>
        </p:nvSpPr>
        <p:spPr>
          <a:xfrm>
            <a:off x="457200" y="274641"/>
            <a:ext cx="8229601" cy="585152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showMasterSp="0" type="tbl">
  <p:cSld name="TABLE">
    <p:spTree>
      <p:nvGrpSpPr>
        <p:cNvPr id="32" name="Shape 32"/>
        <p:cNvGrpSpPr/>
        <p:nvPr/>
      </p:nvGrpSpPr>
      <p:grpSpPr>
        <a:xfrm>
          <a:off x="0" y="0"/>
          <a:ext cx="0" cy="0"/>
          <a:chOff x="0" y="0"/>
          <a:chExt cx="0" cy="0"/>
        </a:xfrm>
      </p:grpSpPr>
      <p:sp>
        <p:nvSpPr>
          <p:cNvPr id="33" name="Google Shape;33;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88888"/>
                </a:solidFill>
                <a:latin typeface="Times New Roman"/>
                <a:ea typeface="Times New Roman"/>
                <a:cs typeface="Times New Roman"/>
                <a:sym typeface="Times New Roman"/>
              </a:defRPr>
            </a:lvl1pPr>
            <a:lvl2pPr indent="0" lvl="1" marL="0" algn="r">
              <a:spcBef>
                <a:spcPts val="0"/>
              </a:spcBef>
              <a:buNone/>
              <a:defRPr sz="1200">
                <a:solidFill>
                  <a:srgbClr val="888888"/>
                </a:solidFill>
                <a:latin typeface="Times New Roman"/>
                <a:ea typeface="Times New Roman"/>
                <a:cs typeface="Times New Roman"/>
                <a:sym typeface="Times New Roman"/>
              </a:defRPr>
            </a:lvl2pPr>
            <a:lvl3pPr indent="0" lvl="2" marL="0" algn="r">
              <a:spcBef>
                <a:spcPts val="0"/>
              </a:spcBef>
              <a:buNone/>
              <a:defRPr sz="1200">
                <a:solidFill>
                  <a:srgbClr val="888888"/>
                </a:solidFill>
                <a:latin typeface="Times New Roman"/>
                <a:ea typeface="Times New Roman"/>
                <a:cs typeface="Times New Roman"/>
                <a:sym typeface="Times New Roman"/>
              </a:defRPr>
            </a:lvl3pPr>
            <a:lvl4pPr indent="0" lvl="3" marL="0" algn="r">
              <a:spcBef>
                <a:spcPts val="0"/>
              </a:spcBef>
              <a:buNone/>
              <a:defRPr sz="1200">
                <a:solidFill>
                  <a:srgbClr val="888888"/>
                </a:solidFill>
                <a:latin typeface="Times New Roman"/>
                <a:ea typeface="Times New Roman"/>
                <a:cs typeface="Times New Roman"/>
                <a:sym typeface="Times New Roman"/>
              </a:defRPr>
            </a:lvl4pPr>
            <a:lvl5pPr indent="0" lvl="4" marL="0" algn="r">
              <a:spcBef>
                <a:spcPts val="0"/>
              </a:spcBef>
              <a:buNone/>
              <a:defRPr sz="1200">
                <a:solidFill>
                  <a:srgbClr val="888888"/>
                </a:solidFill>
                <a:latin typeface="Times New Roman"/>
                <a:ea typeface="Times New Roman"/>
                <a:cs typeface="Times New Roman"/>
                <a:sym typeface="Times New Roman"/>
              </a:defRPr>
            </a:lvl5pPr>
            <a:lvl6pPr indent="0" lvl="5" marL="0" algn="r">
              <a:spcBef>
                <a:spcPts val="0"/>
              </a:spcBef>
              <a:buNone/>
              <a:defRPr sz="1200">
                <a:solidFill>
                  <a:srgbClr val="888888"/>
                </a:solidFill>
                <a:latin typeface="Times New Roman"/>
                <a:ea typeface="Times New Roman"/>
                <a:cs typeface="Times New Roman"/>
                <a:sym typeface="Times New Roman"/>
              </a:defRPr>
            </a:lvl6pPr>
            <a:lvl7pPr indent="0" lvl="6" marL="0" algn="r">
              <a:spcBef>
                <a:spcPts val="0"/>
              </a:spcBef>
              <a:buNone/>
              <a:defRPr sz="1200">
                <a:solidFill>
                  <a:srgbClr val="888888"/>
                </a:solidFill>
                <a:latin typeface="Times New Roman"/>
                <a:ea typeface="Times New Roman"/>
                <a:cs typeface="Times New Roman"/>
                <a:sym typeface="Times New Roman"/>
              </a:defRPr>
            </a:lvl7pPr>
            <a:lvl8pPr indent="0" lvl="7" marL="0" algn="r">
              <a:spcBef>
                <a:spcPts val="0"/>
              </a:spcBef>
              <a:buNone/>
              <a:defRPr sz="1200">
                <a:solidFill>
                  <a:srgbClr val="888888"/>
                </a:solidFill>
                <a:latin typeface="Times New Roman"/>
                <a:ea typeface="Times New Roman"/>
                <a:cs typeface="Times New Roman"/>
                <a:sym typeface="Times New Roman"/>
              </a:defRPr>
            </a:lvl8pPr>
            <a:lvl9pPr indent="0" lvl="8" marL="0" algn="r">
              <a:spcBef>
                <a:spcPts val="0"/>
              </a:spcBef>
              <a:buNone/>
              <a:defRPr sz="1200">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 name="Shape 37"/>
        <p:cNvGrpSpPr/>
        <p:nvPr/>
      </p:nvGrpSpPr>
      <p:grpSpPr>
        <a:xfrm>
          <a:off x="0" y="0"/>
          <a:ext cx="0" cy="0"/>
          <a:chOff x="0" y="0"/>
          <a:chExt cx="0" cy="0"/>
        </a:xfrm>
      </p:grpSpPr>
      <p:sp>
        <p:nvSpPr>
          <p:cNvPr id="38" name="Google Shape;3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4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Times New Roman"/>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4" name="Google Shape;44;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0" name="Google Shape;50;p4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1" name="Google Shape;51;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Times New Roman"/>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7" name="Google Shape;57;p4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8" name="Google Shape;58;p4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9" name="Google Shape;59;p4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0" name="Google Shape;60;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Times New Roman"/>
              <a:buNone/>
              <a:defRPr b="0" i="0" sz="4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3" name="Google Shape;1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14" name="Google Shape;1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1pPr>
            <a:lvl2pPr indent="0" lvl="1"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2pPr>
            <a:lvl3pPr indent="0" lvl="2"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3pPr>
            <a:lvl4pPr indent="0" lvl="3"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4pPr>
            <a:lvl5pPr indent="0" lvl="4"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5pPr>
            <a:lvl6pPr indent="0" lvl="5"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6pPr>
            <a:lvl7pPr indent="0" lvl="6"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7pPr>
            <a:lvl8pPr indent="0" lvl="7"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8pPr>
            <a:lvl9pPr indent="0" lvl="8" marL="0" marR="0" rtl="0" algn="r">
              <a:spcBef>
                <a:spcPts val="0"/>
              </a:spcBef>
              <a:buNone/>
              <a:defRPr b="0" i="0" sz="1200" u="none" cap="none" strike="noStrike">
                <a:solidFill>
                  <a:srgbClr val="888888"/>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29.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1" Type="http://schemas.openxmlformats.org/officeDocument/2006/relationships/image" Target="../media/image35.png"/><Relationship Id="rId10" Type="http://schemas.openxmlformats.org/officeDocument/2006/relationships/image" Target="../media/image30.png"/><Relationship Id="rId13" Type="http://schemas.openxmlformats.org/officeDocument/2006/relationships/image" Target="../media/image31.png"/><Relationship Id="rId12"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7.png"/><Relationship Id="rId4" Type="http://schemas.openxmlformats.org/officeDocument/2006/relationships/image" Target="../media/image29.png"/><Relationship Id="rId9" Type="http://schemas.openxmlformats.org/officeDocument/2006/relationships/image" Target="../media/image28.png"/><Relationship Id="rId14" Type="http://schemas.openxmlformats.org/officeDocument/2006/relationships/image" Target="../media/image36.png"/><Relationship Id="rId5" Type="http://schemas.openxmlformats.org/officeDocument/2006/relationships/image" Target="../media/image17.png"/><Relationship Id="rId6" Type="http://schemas.openxmlformats.org/officeDocument/2006/relationships/image" Target="../media/image20.png"/><Relationship Id="rId7" Type="http://schemas.openxmlformats.org/officeDocument/2006/relationships/image" Target="../media/image43.png"/><Relationship Id="rId8"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
          <p:cNvSpPr/>
          <p:nvPr/>
        </p:nvSpPr>
        <p:spPr>
          <a:xfrm>
            <a:off x="57384" y="23602"/>
            <a:ext cx="9029231" cy="720191"/>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Quan sát các hình ảnh sau và cho biết CTPT các chất trên</a:t>
            </a:r>
            <a:endParaRPr b="1" i="0" sz="2800" u="none" cap="none" strike="noStrike">
              <a:solidFill>
                <a:srgbClr val="FF0000"/>
              </a:solidFill>
              <a:latin typeface="Times New Roman"/>
              <a:ea typeface="Times New Roman"/>
              <a:cs typeface="Times New Roman"/>
              <a:sym typeface="Times New Roman"/>
            </a:endParaRPr>
          </a:p>
        </p:txBody>
      </p:sp>
      <p:pic>
        <p:nvPicPr>
          <p:cNvPr id="100" name="Google Shape;100;p1"/>
          <p:cNvPicPr preferRelativeResize="0"/>
          <p:nvPr/>
        </p:nvPicPr>
        <p:blipFill rotWithShape="1">
          <a:blip r:embed="rId3">
            <a:alphaModFix/>
          </a:blip>
          <a:srcRect b="0" l="0" r="0" t="0"/>
          <a:stretch/>
        </p:blipFill>
        <p:spPr>
          <a:xfrm>
            <a:off x="65218" y="914400"/>
            <a:ext cx="4327458" cy="2133617"/>
          </a:xfrm>
          <a:prstGeom prst="rect">
            <a:avLst/>
          </a:prstGeom>
          <a:noFill/>
          <a:ln>
            <a:noFill/>
          </a:ln>
        </p:spPr>
      </p:pic>
      <p:pic>
        <p:nvPicPr>
          <p:cNvPr id="101" name="Google Shape;101;p1"/>
          <p:cNvPicPr preferRelativeResize="0"/>
          <p:nvPr/>
        </p:nvPicPr>
        <p:blipFill rotWithShape="1">
          <a:blip r:embed="rId4">
            <a:alphaModFix/>
          </a:blip>
          <a:srcRect b="0" l="0" r="0" t="0"/>
          <a:stretch/>
        </p:blipFill>
        <p:spPr>
          <a:xfrm>
            <a:off x="4495801" y="914400"/>
            <a:ext cx="4495800" cy="2133617"/>
          </a:xfrm>
          <a:prstGeom prst="rect">
            <a:avLst/>
          </a:prstGeom>
          <a:noFill/>
          <a:ln>
            <a:noFill/>
          </a:ln>
        </p:spPr>
      </p:pic>
      <p:pic>
        <p:nvPicPr>
          <p:cNvPr id="102" name="Google Shape;102;p1"/>
          <p:cNvPicPr preferRelativeResize="0"/>
          <p:nvPr/>
        </p:nvPicPr>
        <p:blipFill rotWithShape="1">
          <a:blip r:embed="rId5">
            <a:alphaModFix/>
          </a:blip>
          <a:srcRect b="0" l="0" r="0" t="0"/>
          <a:stretch/>
        </p:blipFill>
        <p:spPr>
          <a:xfrm>
            <a:off x="1466826" y="3733800"/>
            <a:ext cx="6210345" cy="2514600"/>
          </a:xfrm>
          <a:prstGeom prst="rect">
            <a:avLst/>
          </a:prstGeom>
          <a:noFill/>
          <a:ln>
            <a:noFill/>
          </a:ln>
        </p:spPr>
      </p:pic>
      <p:sp>
        <p:nvSpPr>
          <p:cNvPr id="103" name="Google Shape;103;p1"/>
          <p:cNvSpPr txBox="1"/>
          <p:nvPr/>
        </p:nvSpPr>
        <p:spPr>
          <a:xfrm>
            <a:off x="1066800" y="3032349"/>
            <a:ext cx="2133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CH</a:t>
            </a:r>
            <a:r>
              <a:rPr b="1" baseline="-25000" i="0" lang="en-US" sz="2800" u="none" cap="none" strike="noStrike">
                <a:solidFill>
                  <a:schemeClr val="dk1"/>
                </a:solidFill>
                <a:latin typeface="Times New Roman"/>
                <a:ea typeface="Times New Roman"/>
                <a:cs typeface="Times New Roman"/>
                <a:sym typeface="Times New Roman"/>
              </a:rPr>
              <a:t>4</a:t>
            </a:r>
            <a:endParaRPr b="1" i="0" sz="2800" u="none" cap="none" strike="noStrike">
              <a:solidFill>
                <a:schemeClr val="dk1"/>
              </a:solidFill>
              <a:latin typeface="Times New Roman"/>
              <a:ea typeface="Times New Roman"/>
              <a:cs typeface="Times New Roman"/>
              <a:sym typeface="Times New Roman"/>
            </a:endParaRPr>
          </a:p>
        </p:txBody>
      </p:sp>
      <p:sp>
        <p:nvSpPr>
          <p:cNvPr id="104" name="Google Shape;104;p1"/>
          <p:cNvSpPr txBox="1"/>
          <p:nvPr/>
        </p:nvSpPr>
        <p:spPr>
          <a:xfrm>
            <a:off x="5394258" y="3044877"/>
            <a:ext cx="2133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C</a:t>
            </a:r>
            <a:r>
              <a:rPr b="1" baseline="-25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Times New Roman"/>
                <a:ea typeface="Times New Roman"/>
                <a:cs typeface="Times New Roman"/>
                <a:sym typeface="Times New Roman"/>
              </a:rPr>
              <a:t>H</a:t>
            </a:r>
            <a:r>
              <a:rPr b="1" baseline="-25000" i="0" lang="en-US" sz="2800" u="none" cap="none" strike="noStrike">
                <a:solidFill>
                  <a:schemeClr val="dk1"/>
                </a:solidFill>
                <a:latin typeface="Times New Roman"/>
                <a:ea typeface="Times New Roman"/>
                <a:cs typeface="Times New Roman"/>
                <a:sym typeface="Times New Roman"/>
              </a:rPr>
              <a:t>4</a:t>
            </a:r>
            <a:endParaRPr b="1" i="0" sz="2800" u="none" cap="none" strike="noStrike">
              <a:solidFill>
                <a:schemeClr val="dk1"/>
              </a:solidFill>
              <a:latin typeface="Times New Roman"/>
              <a:ea typeface="Times New Roman"/>
              <a:cs typeface="Times New Roman"/>
              <a:sym typeface="Times New Roman"/>
            </a:endParaRPr>
          </a:p>
        </p:txBody>
      </p:sp>
      <p:sp>
        <p:nvSpPr>
          <p:cNvPr id="105" name="Google Shape;105;p1"/>
          <p:cNvSpPr txBox="1"/>
          <p:nvPr/>
        </p:nvSpPr>
        <p:spPr>
          <a:xfrm>
            <a:off x="3505198" y="6248400"/>
            <a:ext cx="21336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chemeClr val="dk1"/>
                </a:solidFill>
                <a:latin typeface="Times New Roman"/>
                <a:ea typeface="Times New Roman"/>
                <a:cs typeface="Times New Roman"/>
                <a:sym typeface="Times New Roman"/>
              </a:rPr>
              <a:t>C</a:t>
            </a:r>
            <a:r>
              <a:rPr b="1" baseline="-25000" i="0" lang="en-US" sz="2800" u="none" cap="none" strike="noStrike">
                <a:solidFill>
                  <a:schemeClr val="dk1"/>
                </a:solidFill>
                <a:latin typeface="Times New Roman"/>
                <a:ea typeface="Times New Roman"/>
                <a:cs typeface="Times New Roman"/>
                <a:sym typeface="Times New Roman"/>
              </a:rPr>
              <a:t>2</a:t>
            </a:r>
            <a:r>
              <a:rPr b="1" i="0" lang="en-US" sz="2800" u="none" cap="none" strike="noStrike">
                <a:solidFill>
                  <a:schemeClr val="dk1"/>
                </a:solidFill>
                <a:latin typeface="Times New Roman"/>
                <a:ea typeface="Times New Roman"/>
                <a:cs typeface="Times New Roman"/>
                <a:sym typeface="Times New Roman"/>
              </a:rPr>
              <a:t>H</a:t>
            </a:r>
            <a:r>
              <a:rPr b="1" baseline="-25000" i="0" lang="en-US" sz="2800" u="none" cap="none" strike="noStrike">
                <a:solidFill>
                  <a:schemeClr val="dk1"/>
                </a:solidFill>
                <a:latin typeface="Times New Roman"/>
                <a:ea typeface="Times New Roman"/>
                <a:cs typeface="Times New Roman"/>
                <a:sym typeface="Times New Roman"/>
              </a:rPr>
              <a:t>6</a:t>
            </a:r>
            <a:r>
              <a:rPr b="1" i="0" lang="en-US" sz="2800" u="none" cap="none" strike="noStrike">
                <a:solidFill>
                  <a:schemeClr val="dk1"/>
                </a:solidFill>
                <a:latin typeface="Times New Roman"/>
                <a:ea typeface="Times New Roman"/>
                <a:cs typeface="Times New Roman"/>
                <a:sym typeface="Times New Roman"/>
              </a:rPr>
              <a:t>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9"/>
                                        </p:tgtEl>
                                        <p:attrNameLst>
                                          <p:attrName>style.visibility</p:attrName>
                                        </p:attrNameLst>
                                      </p:cBhvr>
                                      <p:to>
                                        <p:strVal val="visible"/>
                                      </p:to>
                                    </p:set>
                                    <p:anim calcmode="lin" valueType="num">
                                      <p:cBhvr additive="base">
                                        <p:cTn dur="500"/>
                                        <p:tgtEl>
                                          <p:spTgt spid="99"/>
                                        </p:tgtEl>
                                        <p:attrNameLst>
                                          <p:attrName>ppt_w</p:attrName>
                                        </p:attrNameLst>
                                      </p:cBhvr>
                                      <p:tavLst>
                                        <p:tav fmla="" tm="0">
                                          <p:val>
                                            <p:strVal val="0"/>
                                          </p:val>
                                        </p:tav>
                                        <p:tav fmla="" tm="100000">
                                          <p:val>
                                            <p:strVal val="#ppt_w"/>
                                          </p:val>
                                        </p:tav>
                                      </p:tavLst>
                                    </p:anim>
                                    <p:anim calcmode="lin" valueType="num">
                                      <p:cBhvr additive="base">
                                        <p:cTn dur="500"/>
                                        <p:tgtEl>
                                          <p:spTgt spid="9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500"/>
                                        <p:tgtEl>
                                          <p:spTgt spid="10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p:tgtEl>
                                          <p:spTgt spid="104"/>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5"/>
                                        </p:tgtEl>
                                        <p:attrNameLst>
                                          <p:attrName>style.visibility</p:attrName>
                                        </p:attrNameLst>
                                      </p:cBhvr>
                                      <p:to>
                                        <p:strVal val="visible"/>
                                      </p:to>
                                    </p:set>
                                    <p:anim calcmode="lin" valueType="num">
                                      <p:cBhvr additive="base">
                                        <p:cTn dur="500"/>
                                        <p:tgtEl>
                                          <p:spTgt spid="10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THUYẾT CẤU TẠO HÓA HỌC</a:t>
            </a:r>
            <a:endParaRPr b="1" sz="2800">
              <a:solidFill>
                <a:srgbClr val="FF0000"/>
              </a:solidFill>
              <a:latin typeface="Times New Roman"/>
              <a:ea typeface="Times New Roman"/>
              <a:cs typeface="Times New Roman"/>
              <a:sym typeface="Times New Roman"/>
            </a:endParaRPr>
          </a:p>
        </p:txBody>
      </p:sp>
      <p:sp>
        <p:nvSpPr>
          <p:cNvPr id="193" name="Google Shape;193;p10"/>
          <p:cNvSpPr txBox="1"/>
          <p:nvPr/>
        </p:nvSpPr>
        <p:spPr>
          <a:xfrm>
            <a:off x="410554" y="838200"/>
            <a:ext cx="8534400" cy="224676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strike="noStrike">
                <a:solidFill>
                  <a:srgbClr val="000000"/>
                </a:solidFill>
                <a:latin typeface="Times New Roman"/>
                <a:ea typeface="Times New Roman"/>
                <a:cs typeface="Times New Roman"/>
                <a:sym typeface="Times New Roman"/>
              </a:rPr>
              <a:t>2. </a:t>
            </a:r>
            <a:r>
              <a:rPr i="0" lang="en-US" sz="2800" u="none" strike="noStrike">
                <a:solidFill>
                  <a:srgbClr val="000000"/>
                </a:solidFill>
                <a:latin typeface="Times New Roman"/>
                <a:ea typeface="Times New Roman"/>
                <a:cs typeface="Times New Roman"/>
                <a:sym typeface="Times New Roman"/>
              </a:rPr>
              <a:t>Trong phân tử HCHC,</a:t>
            </a:r>
            <a:r>
              <a:rPr b="1" i="0" lang="en-US" sz="2800" u="none" strike="noStrike">
                <a:solidFill>
                  <a:srgbClr val="000000"/>
                </a:solidFill>
                <a:latin typeface="Times New Roman"/>
                <a:ea typeface="Times New Roman"/>
                <a:cs typeface="Times New Roman"/>
                <a:sym typeface="Times New Roman"/>
              </a:rPr>
              <a:t> carbon có hóa trị 4</a:t>
            </a:r>
            <a:r>
              <a:rPr i="0" lang="en-US" sz="2800" u="none" strike="noStrike">
                <a:solidFill>
                  <a:srgbClr val="000000"/>
                </a:solidFill>
                <a:latin typeface="Times New Roman"/>
                <a:ea typeface="Times New Roman"/>
                <a:cs typeface="Times New Roman"/>
                <a:sym typeface="Times New Roman"/>
              </a:rPr>
              <a:t>. Các nguyên tử carbon không chỉ liên kết với các nguyên tử nguyên tố khác mà còn liên kết với nhau tạo thành mạch carbon (mạch hở không nhánh, mạch hở có nhánh, mạch vòng).   </a:t>
            </a:r>
            <a:endParaRPr i="0" sz="2800" u="sng"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11"/>
          <p:cNvPicPr preferRelativeResize="0"/>
          <p:nvPr/>
        </p:nvPicPr>
        <p:blipFill rotWithShape="1">
          <a:blip r:embed="rId3">
            <a:alphaModFix/>
          </a:blip>
          <a:srcRect b="0" l="0" r="0" t="0"/>
          <a:stretch/>
        </p:blipFill>
        <p:spPr>
          <a:xfrm>
            <a:off x="37032" y="892552"/>
            <a:ext cx="9106967" cy="5965448"/>
          </a:xfrm>
          <a:prstGeom prst="rect">
            <a:avLst/>
          </a:prstGeom>
          <a:noFill/>
          <a:ln>
            <a:noFill/>
          </a:ln>
        </p:spPr>
      </p:pic>
      <p:sp>
        <p:nvSpPr>
          <p:cNvPr id="199" name="Google Shape;199;p11"/>
          <p:cNvSpPr txBox="1"/>
          <p:nvPr/>
        </p:nvSpPr>
        <p:spPr>
          <a:xfrm>
            <a:off x="108469" y="7834"/>
            <a:ext cx="7054331"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Times New Roman"/>
                <a:ea typeface="Times New Roman"/>
                <a:cs typeface="Times New Roman"/>
                <a:sym typeface="Times New Roman"/>
              </a:rPr>
              <a:t>Làm việc theo cặp và cho biết tính chất của các chất phụ thuộc vào yếu tố nào?</a:t>
            </a:r>
            <a:endParaRPr b="1" sz="2600">
              <a:solidFill>
                <a:srgbClr val="FF0000"/>
              </a:solidFill>
              <a:latin typeface="Times New Roman"/>
              <a:ea typeface="Times New Roman"/>
              <a:cs typeface="Times New Roman"/>
              <a:sym typeface="Times New Roman"/>
            </a:endParaRPr>
          </a:p>
        </p:txBody>
      </p:sp>
      <p:pic>
        <p:nvPicPr>
          <p:cNvPr descr="Think, Pair, Share – phương pháp học tốt cho nhóm trẻ - CTH EDU" id="200" name="Google Shape;200;p11"/>
          <p:cNvPicPr preferRelativeResize="0"/>
          <p:nvPr/>
        </p:nvPicPr>
        <p:blipFill rotWithShape="1">
          <a:blip r:embed="rId4">
            <a:alphaModFix/>
          </a:blip>
          <a:srcRect b="0" l="0" r="0" t="0"/>
          <a:stretch/>
        </p:blipFill>
        <p:spPr>
          <a:xfrm>
            <a:off x="7467600" y="17092"/>
            <a:ext cx="1567931" cy="8925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500"/>
                                        <p:tgtEl>
                                          <p:spTgt spid="199"/>
                                        </p:tgtEl>
                                      </p:cBhvr>
                                    </p:animEffect>
                                  </p:childTnLst>
                                </p:cTn>
                              </p:par>
                              <p:par>
                                <p:cTn fill="hold" nodeType="with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5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THUYẾT CẤU TẠO HÓA HỌC</a:t>
            </a:r>
            <a:endParaRPr b="1" sz="2800">
              <a:solidFill>
                <a:srgbClr val="FF0000"/>
              </a:solidFill>
              <a:latin typeface="Times New Roman"/>
              <a:ea typeface="Times New Roman"/>
              <a:cs typeface="Times New Roman"/>
              <a:sym typeface="Times New Roman"/>
            </a:endParaRPr>
          </a:p>
        </p:txBody>
      </p:sp>
      <p:sp>
        <p:nvSpPr>
          <p:cNvPr id="206" name="Google Shape;206;p12"/>
          <p:cNvSpPr txBox="1"/>
          <p:nvPr/>
        </p:nvSpPr>
        <p:spPr>
          <a:xfrm>
            <a:off x="410554" y="838200"/>
            <a:ext cx="85344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0" lang="en-US" sz="2800" u="none" strike="noStrike">
                <a:solidFill>
                  <a:srgbClr val="000000"/>
                </a:solidFill>
                <a:latin typeface="Times New Roman"/>
                <a:ea typeface="Times New Roman"/>
                <a:cs typeface="Times New Roman"/>
                <a:sym typeface="Times New Roman"/>
              </a:rPr>
              <a:t>3. Tính chất của các chất phụ thuộc vào:</a:t>
            </a:r>
            <a:endParaRPr/>
          </a:p>
          <a:p>
            <a:pPr indent="0" lvl="0" marL="0" marR="0" rtl="0" algn="just">
              <a:spcBef>
                <a:spcPts val="0"/>
              </a:spcBef>
              <a:spcAft>
                <a:spcPts val="0"/>
              </a:spcAft>
              <a:buNone/>
            </a:pPr>
            <a:r>
              <a:rPr b="1" i="0" lang="en-US" sz="2800" u="none" strike="noStrike">
                <a:solidFill>
                  <a:srgbClr val="000000"/>
                </a:solidFill>
                <a:latin typeface="Times New Roman"/>
                <a:ea typeface="Times New Roman"/>
                <a:cs typeface="Times New Roman"/>
                <a:sym typeface="Times New Roman"/>
              </a:rPr>
              <a:t> </a:t>
            </a:r>
            <a:endParaRPr i="0" sz="2800" u="sng" strike="noStrike">
              <a:solidFill>
                <a:srgbClr val="000000"/>
              </a:solidFill>
              <a:latin typeface="Times New Roman"/>
              <a:ea typeface="Times New Roman"/>
              <a:cs typeface="Times New Roman"/>
              <a:sym typeface="Times New Roman"/>
            </a:endParaRPr>
          </a:p>
        </p:txBody>
      </p:sp>
      <p:sp>
        <p:nvSpPr>
          <p:cNvPr id="207" name="Google Shape;207;p12"/>
          <p:cNvSpPr txBox="1"/>
          <p:nvPr/>
        </p:nvSpPr>
        <p:spPr>
          <a:xfrm>
            <a:off x="990600" y="1615465"/>
            <a:ext cx="7954354"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US" sz="2800" u="none" strike="noStrike">
                <a:solidFill>
                  <a:srgbClr val="000000"/>
                </a:solidFill>
                <a:latin typeface="Times New Roman"/>
                <a:ea typeface="Times New Roman"/>
                <a:cs typeface="Times New Roman"/>
                <a:sym typeface="Times New Roman"/>
              </a:rPr>
              <a:t>* </a:t>
            </a:r>
            <a:r>
              <a:rPr lang="en-US" sz="2800">
                <a:solidFill>
                  <a:srgbClr val="000000"/>
                </a:solidFill>
                <a:latin typeface="Times New Roman"/>
                <a:ea typeface="Times New Roman"/>
                <a:cs typeface="Times New Roman"/>
                <a:sym typeface="Times New Roman"/>
              </a:rPr>
              <a:t>Thành phần phân tử (bản chất và số lượng các nguyên tử)</a:t>
            </a:r>
            <a:r>
              <a:rPr i="0" lang="en-US" sz="2800" u="none" strike="noStrike">
                <a:solidFill>
                  <a:srgbClr val="000000"/>
                </a:solidFill>
                <a:latin typeface="Times New Roman"/>
                <a:ea typeface="Times New Roman"/>
                <a:cs typeface="Times New Roman"/>
                <a:sym typeface="Times New Roman"/>
              </a:rPr>
              <a:t>.</a:t>
            </a:r>
            <a:endParaRPr i="0" sz="2800" u="sng" strike="noStrike">
              <a:solidFill>
                <a:srgbClr val="000000"/>
              </a:solidFill>
              <a:latin typeface="Times New Roman"/>
              <a:ea typeface="Times New Roman"/>
              <a:cs typeface="Times New Roman"/>
              <a:sym typeface="Times New Roman"/>
            </a:endParaRPr>
          </a:p>
        </p:txBody>
      </p:sp>
      <p:sp>
        <p:nvSpPr>
          <p:cNvPr id="208" name="Google Shape;208;p12"/>
          <p:cNvSpPr txBox="1"/>
          <p:nvPr/>
        </p:nvSpPr>
        <p:spPr>
          <a:xfrm>
            <a:off x="945735" y="2883373"/>
            <a:ext cx="36576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Cấu tạo hóa học</a:t>
            </a:r>
            <a:endParaRPr sz="2800" u="sng">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500"/>
                                        <p:tgtEl>
                                          <p:spTgt spid="2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822"/>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nvSpPr>
        <p:spPr>
          <a:xfrm>
            <a:off x="762000" y="3081244"/>
            <a:ext cx="80772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imes New Roman"/>
                <a:ea typeface="Times New Roman"/>
                <a:cs typeface="Times New Roman"/>
                <a:sym typeface="Times New Roman"/>
              </a:rPr>
              <a:t>CTCT biểu diễn thứ tự và cách thức liên kết của các nguyên tử trong phân tử. </a:t>
            </a:r>
            <a:endParaRPr sz="3200" u="sng">
              <a:solidFill>
                <a:schemeClr val="dk1"/>
              </a:solidFill>
              <a:latin typeface="Times New Roman"/>
              <a:ea typeface="Times New Roman"/>
              <a:cs typeface="Times New Roman"/>
              <a:sym typeface="Times New Roman"/>
            </a:endParaRPr>
          </a:p>
        </p:txBody>
      </p:sp>
      <p:sp>
        <p:nvSpPr>
          <p:cNvPr id="214" name="Google Shape;214;p13"/>
          <p:cNvSpPr txBox="1"/>
          <p:nvPr/>
        </p:nvSpPr>
        <p:spPr>
          <a:xfrm>
            <a:off x="1050131" y="1587323"/>
            <a:ext cx="704373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Ví dụ: C</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H</a:t>
            </a:r>
            <a:r>
              <a:rPr baseline="-25000" lang="en-US" sz="2800">
                <a:solidFill>
                  <a:schemeClr val="dk1"/>
                </a:solidFill>
                <a:latin typeface="Times New Roman"/>
                <a:ea typeface="Times New Roman"/>
                <a:cs typeface="Times New Roman"/>
                <a:sym typeface="Times New Roman"/>
              </a:rPr>
              <a:t>6</a:t>
            </a:r>
            <a:r>
              <a:rPr lang="en-US" sz="2800">
                <a:solidFill>
                  <a:schemeClr val="dk1"/>
                </a:solidFill>
                <a:latin typeface="Times New Roman"/>
                <a:ea typeface="Times New Roman"/>
                <a:cs typeface="Times New Roman"/>
                <a:sym typeface="Times New Roman"/>
              </a:rPr>
              <a:t>O có 2 công thức cấu tạo là</a:t>
            </a:r>
            <a:endParaRPr sz="2800" u="sng">
              <a:solidFill>
                <a:schemeClr val="dk1"/>
              </a:solidFill>
              <a:latin typeface="Times New Roman"/>
              <a:ea typeface="Times New Roman"/>
              <a:cs typeface="Times New Roman"/>
              <a:sym typeface="Times New Roman"/>
            </a:endParaRPr>
          </a:p>
        </p:txBody>
      </p:sp>
      <p:sp>
        <p:nvSpPr>
          <p:cNvPr id="215" name="Google Shape;215;p13"/>
          <p:cNvSpPr txBox="1"/>
          <p:nvPr/>
        </p:nvSpPr>
        <p:spPr>
          <a:xfrm>
            <a:off x="976638" y="2314669"/>
            <a:ext cx="6096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C       </a:t>
            </a:r>
            <a:r>
              <a:rPr lang="en-US" sz="2800">
                <a:solidFill>
                  <a:srgbClr val="000000"/>
                </a:solidFill>
                <a:latin typeface="Times New Roman"/>
                <a:ea typeface="Times New Roman"/>
                <a:cs typeface="Times New Roman"/>
                <a:sym typeface="Times New Roman"/>
              </a:rPr>
              <a:t> </a:t>
            </a:r>
            <a:endParaRPr sz="2800" u="sng">
              <a:solidFill>
                <a:srgbClr val="000000"/>
              </a:solidFill>
              <a:latin typeface="Times New Roman"/>
              <a:ea typeface="Times New Roman"/>
              <a:cs typeface="Times New Roman"/>
              <a:sym typeface="Times New Roman"/>
            </a:endParaRPr>
          </a:p>
        </p:txBody>
      </p:sp>
      <p:sp>
        <p:nvSpPr>
          <p:cNvPr id="216" name="Google Shape;216;p13"/>
          <p:cNvSpPr txBox="1"/>
          <p:nvPr/>
        </p:nvSpPr>
        <p:spPr>
          <a:xfrm>
            <a:off x="5140325" y="2316257"/>
            <a:ext cx="7620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C</a:t>
            </a:r>
            <a:endParaRPr sz="2800" u="sng">
              <a:solidFill>
                <a:srgbClr val="FF3300"/>
              </a:solidFill>
              <a:latin typeface="Times New Roman"/>
              <a:ea typeface="Times New Roman"/>
              <a:cs typeface="Times New Roman"/>
              <a:sym typeface="Times New Roman"/>
            </a:endParaRPr>
          </a:p>
        </p:txBody>
      </p:sp>
      <p:sp>
        <p:nvSpPr>
          <p:cNvPr id="217" name="Google Shape;217;p13"/>
          <p:cNvSpPr txBox="1"/>
          <p:nvPr/>
        </p:nvSpPr>
        <p:spPr>
          <a:xfrm>
            <a:off x="762000" y="809937"/>
            <a:ext cx="35052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a:t>
            </a:r>
            <a:r>
              <a:rPr b="1" lang="en-US" sz="2800">
                <a:solidFill>
                  <a:srgbClr val="0000FF"/>
                </a:solidFill>
                <a:latin typeface="Times New Roman"/>
                <a:ea typeface="Times New Roman"/>
                <a:cs typeface="Times New Roman"/>
                <a:sym typeface="Times New Roman"/>
              </a:rPr>
              <a:t>1. Khái niệm</a:t>
            </a:r>
            <a:endParaRPr b="1" sz="2800">
              <a:solidFill>
                <a:srgbClr val="0000FF"/>
              </a:solidFill>
              <a:latin typeface="Times New Roman"/>
              <a:ea typeface="Times New Roman"/>
              <a:cs typeface="Times New Roman"/>
              <a:sym typeface="Times New Roman"/>
            </a:endParaRPr>
          </a:p>
        </p:txBody>
      </p:sp>
      <p:sp>
        <p:nvSpPr>
          <p:cNvPr id="218" name="Google Shape;218;p13"/>
          <p:cNvSpPr txBox="1"/>
          <p:nvPr/>
        </p:nvSpPr>
        <p:spPr>
          <a:xfrm>
            <a:off x="2047875" y="2311495"/>
            <a:ext cx="6096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C</a:t>
            </a:r>
            <a:endParaRPr sz="2800" u="sng">
              <a:solidFill>
                <a:srgbClr val="000000"/>
              </a:solidFill>
              <a:latin typeface="Times New Roman"/>
              <a:ea typeface="Times New Roman"/>
              <a:cs typeface="Times New Roman"/>
              <a:sym typeface="Times New Roman"/>
            </a:endParaRPr>
          </a:p>
        </p:txBody>
      </p:sp>
      <p:sp>
        <p:nvSpPr>
          <p:cNvPr id="219" name="Google Shape;219;p13"/>
          <p:cNvSpPr txBox="1"/>
          <p:nvPr/>
        </p:nvSpPr>
        <p:spPr>
          <a:xfrm>
            <a:off x="3079750" y="2314670"/>
            <a:ext cx="609600"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O</a:t>
            </a:r>
            <a:endParaRPr sz="2800" u="sng">
              <a:solidFill>
                <a:srgbClr val="000000"/>
              </a:solidFill>
              <a:latin typeface="Times New Roman"/>
              <a:ea typeface="Times New Roman"/>
              <a:cs typeface="Times New Roman"/>
              <a:sym typeface="Times New Roman"/>
            </a:endParaRPr>
          </a:p>
        </p:txBody>
      </p:sp>
      <p:sp>
        <p:nvSpPr>
          <p:cNvPr id="220" name="Google Shape;220;p13"/>
          <p:cNvSpPr txBox="1"/>
          <p:nvPr/>
        </p:nvSpPr>
        <p:spPr>
          <a:xfrm>
            <a:off x="6259512" y="2308320"/>
            <a:ext cx="609600"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O       </a:t>
            </a:r>
            <a:r>
              <a:rPr lang="en-US" sz="2800">
                <a:solidFill>
                  <a:srgbClr val="000000"/>
                </a:solidFill>
                <a:latin typeface="Times New Roman"/>
                <a:ea typeface="Times New Roman"/>
                <a:cs typeface="Times New Roman"/>
                <a:sym typeface="Times New Roman"/>
              </a:rPr>
              <a:t> </a:t>
            </a:r>
            <a:endParaRPr sz="2800" u="sng">
              <a:solidFill>
                <a:srgbClr val="000000"/>
              </a:solidFill>
              <a:latin typeface="Times New Roman"/>
              <a:ea typeface="Times New Roman"/>
              <a:cs typeface="Times New Roman"/>
              <a:sym typeface="Times New Roman"/>
            </a:endParaRPr>
          </a:p>
        </p:txBody>
      </p:sp>
      <p:sp>
        <p:nvSpPr>
          <p:cNvPr id="221" name="Google Shape;221;p13"/>
          <p:cNvSpPr txBox="1"/>
          <p:nvPr/>
        </p:nvSpPr>
        <p:spPr>
          <a:xfrm>
            <a:off x="6945312" y="2311495"/>
            <a:ext cx="6096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C</a:t>
            </a:r>
            <a:endParaRPr sz="2800" u="sng">
              <a:solidFill>
                <a:srgbClr val="000000"/>
              </a:solidFill>
              <a:latin typeface="Times New Roman"/>
              <a:ea typeface="Times New Roman"/>
              <a:cs typeface="Times New Roman"/>
              <a:sym typeface="Times New Roman"/>
            </a:endParaRPr>
          </a:p>
        </p:txBody>
      </p:sp>
      <p:sp>
        <p:nvSpPr>
          <p:cNvPr id="222" name="Google Shape;222;p13"/>
          <p:cNvSpPr/>
          <p:nvPr/>
        </p:nvSpPr>
        <p:spPr>
          <a:xfrm>
            <a:off x="2862262" y="2584545"/>
            <a:ext cx="381000" cy="4603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3" name="Google Shape;223;p13"/>
          <p:cNvSpPr/>
          <p:nvPr/>
        </p:nvSpPr>
        <p:spPr>
          <a:xfrm>
            <a:off x="6042025" y="2563907"/>
            <a:ext cx="360362" cy="4603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4" name="Google Shape;224;p13"/>
          <p:cNvSpPr/>
          <p:nvPr/>
        </p:nvSpPr>
        <p:spPr>
          <a:xfrm>
            <a:off x="6684962" y="2575020"/>
            <a:ext cx="395288" cy="4603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5" name="Google Shape;225;p13"/>
          <p:cNvSpPr txBox="1"/>
          <p:nvPr/>
        </p:nvSpPr>
        <p:spPr>
          <a:xfrm>
            <a:off x="1263650" y="2311495"/>
            <a:ext cx="6858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H</a:t>
            </a:r>
            <a:r>
              <a:rPr b="1" baseline="-25000" lang="en-US" sz="2800">
                <a:solidFill>
                  <a:srgbClr val="FF3300"/>
                </a:solidFill>
                <a:latin typeface="Times New Roman"/>
                <a:ea typeface="Times New Roman"/>
                <a:cs typeface="Times New Roman"/>
                <a:sym typeface="Times New Roman"/>
              </a:rPr>
              <a:t>3</a:t>
            </a:r>
            <a:endParaRPr baseline="-25000" sz="2800" u="sng">
              <a:solidFill>
                <a:srgbClr val="000000"/>
              </a:solidFill>
              <a:latin typeface="Times New Roman"/>
              <a:ea typeface="Times New Roman"/>
              <a:cs typeface="Times New Roman"/>
              <a:sym typeface="Times New Roman"/>
            </a:endParaRPr>
          </a:p>
        </p:txBody>
      </p:sp>
      <p:sp>
        <p:nvSpPr>
          <p:cNvPr id="226" name="Google Shape;226;p13"/>
          <p:cNvSpPr/>
          <p:nvPr/>
        </p:nvSpPr>
        <p:spPr>
          <a:xfrm>
            <a:off x="1827212" y="2575020"/>
            <a:ext cx="381000" cy="4445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27" name="Google Shape;227;p13"/>
          <p:cNvSpPr txBox="1"/>
          <p:nvPr/>
        </p:nvSpPr>
        <p:spPr>
          <a:xfrm>
            <a:off x="2308225" y="2314670"/>
            <a:ext cx="685800"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H</a:t>
            </a:r>
            <a:r>
              <a:rPr b="1" baseline="-25000" lang="en-US" sz="2800">
                <a:solidFill>
                  <a:srgbClr val="FF3300"/>
                </a:solidFill>
                <a:latin typeface="Times New Roman"/>
                <a:ea typeface="Times New Roman"/>
                <a:cs typeface="Times New Roman"/>
                <a:sym typeface="Times New Roman"/>
              </a:rPr>
              <a:t>2</a:t>
            </a:r>
            <a:endParaRPr baseline="-25000" sz="2800" u="sng">
              <a:solidFill>
                <a:srgbClr val="000000"/>
              </a:solidFill>
              <a:latin typeface="Times New Roman"/>
              <a:ea typeface="Times New Roman"/>
              <a:cs typeface="Times New Roman"/>
              <a:sym typeface="Times New Roman"/>
            </a:endParaRPr>
          </a:p>
        </p:txBody>
      </p:sp>
      <p:sp>
        <p:nvSpPr>
          <p:cNvPr id="228" name="Google Shape;228;p13"/>
          <p:cNvSpPr txBox="1"/>
          <p:nvPr/>
        </p:nvSpPr>
        <p:spPr>
          <a:xfrm>
            <a:off x="3351212" y="2314670"/>
            <a:ext cx="685800" cy="5222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H</a:t>
            </a:r>
            <a:endParaRPr baseline="-25000" sz="2800" u="sng">
              <a:solidFill>
                <a:srgbClr val="000000"/>
              </a:solidFill>
              <a:latin typeface="Times New Roman"/>
              <a:ea typeface="Times New Roman"/>
              <a:cs typeface="Times New Roman"/>
              <a:sym typeface="Times New Roman"/>
            </a:endParaRPr>
          </a:p>
        </p:txBody>
      </p:sp>
      <p:sp>
        <p:nvSpPr>
          <p:cNvPr id="229" name="Google Shape;229;p13"/>
          <p:cNvSpPr txBox="1"/>
          <p:nvPr/>
        </p:nvSpPr>
        <p:spPr>
          <a:xfrm>
            <a:off x="5562600" y="2324195"/>
            <a:ext cx="6858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H</a:t>
            </a:r>
            <a:r>
              <a:rPr b="1" baseline="-25000" lang="en-US" sz="2800">
                <a:solidFill>
                  <a:srgbClr val="FF3300"/>
                </a:solidFill>
                <a:latin typeface="Times New Roman"/>
                <a:ea typeface="Times New Roman"/>
                <a:cs typeface="Times New Roman"/>
                <a:sym typeface="Times New Roman"/>
              </a:rPr>
              <a:t>3</a:t>
            </a:r>
            <a:endParaRPr baseline="-25000" sz="2800" u="sng">
              <a:solidFill>
                <a:srgbClr val="000000"/>
              </a:solidFill>
              <a:latin typeface="Times New Roman"/>
              <a:ea typeface="Times New Roman"/>
              <a:cs typeface="Times New Roman"/>
              <a:sym typeface="Times New Roman"/>
            </a:endParaRPr>
          </a:p>
        </p:txBody>
      </p:sp>
      <p:sp>
        <p:nvSpPr>
          <p:cNvPr id="230" name="Google Shape;230;p13"/>
          <p:cNvSpPr txBox="1"/>
          <p:nvPr/>
        </p:nvSpPr>
        <p:spPr>
          <a:xfrm>
            <a:off x="7183437" y="2311495"/>
            <a:ext cx="685800" cy="523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3300"/>
                </a:solidFill>
                <a:latin typeface="Times New Roman"/>
                <a:ea typeface="Times New Roman"/>
                <a:cs typeface="Times New Roman"/>
                <a:sym typeface="Times New Roman"/>
              </a:rPr>
              <a:t> </a:t>
            </a:r>
            <a:r>
              <a:rPr b="1" lang="en-US" sz="2800">
                <a:solidFill>
                  <a:srgbClr val="FF3300"/>
                </a:solidFill>
                <a:latin typeface="Times New Roman"/>
                <a:ea typeface="Times New Roman"/>
                <a:cs typeface="Times New Roman"/>
                <a:sym typeface="Times New Roman"/>
              </a:rPr>
              <a:t>H</a:t>
            </a:r>
            <a:r>
              <a:rPr b="1" baseline="-25000" lang="en-US" sz="2800">
                <a:solidFill>
                  <a:srgbClr val="FF3300"/>
                </a:solidFill>
                <a:latin typeface="Times New Roman"/>
                <a:ea typeface="Times New Roman"/>
                <a:cs typeface="Times New Roman"/>
                <a:sym typeface="Times New Roman"/>
              </a:rPr>
              <a:t>3</a:t>
            </a:r>
            <a:endParaRPr baseline="-25000" sz="2800" u="sng">
              <a:solidFill>
                <a:srgbClr val="000000"/>
              </a:solidFill>
              <a:latin typeface="Times New Roman"/>
              <a:ea typeface="Times New Roman"/>
              <a:cs typeface="Times New Roman"/>
              <a:sym typeface="Times New Roman"/>
            </a:endParaRPr>
          </a:p>
        </p:txBody>
      </p:sp>
      <p:sp>
        <p:nvSpPr>
          <p:cNvPr id="231" name="Google Shape;231;p13"/>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II. CÔNG THỨC CẤU TẠO</a:t>
            </a:r>
            <a:endParaRPr b="1" sz="2800">
              <a:solidFill>
                <a:srgbClr val="FF0000"/>
              </a:solidFill>
              <a:latin typeface="Times New Roman"/>
              <a:ea typeface="Times New Roman"/>
              <a:cs typeface="Times New Roman"/>
              <a:sym typeface="Times New Roman"/>
            </a:endParaRPr>
          </a:p>
        </p:txBody>
      </p:sp>
    </p:spTree>
  </p:cSld>
  <p:clrMapOvr>
    <a:masterClrMapping/>
  </p:clrMapOvr>
  <p:transition>
    <p:push dir="r"/>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1"/>
                                        </p:tgtEl>
                                        <p:attrNameLst>
                                          <p:attrName>style.visibility</p:attrName>
                                        </p:attrNameLst>
                                      </p:cBhvr>
                                      <p:to>
                                        <p:strVal val="visible"/>
                                      </p:to>
                                    </p:set>
                                    <p:anim calcmode="lin" valueType="num">
                                      <p:cBhvr additive="base">
                                        <p:cTn dur="500"/>
                                        <p:tgtEl>
                                          <p:spTgt spid="2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8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8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8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5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8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8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5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8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8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8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80"/>
                                        <p:tgtEl>
                                          <p:spTgt spid="2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80"/>
                                        <p:tgtEl>
                                          <p:spTgt spid="2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80"/>
                                        <p:tgtEl>
                                          <p:spTgt spid="2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gtEl>
                                        <p:attrNameLst>
                                          <p:attrName>style.visibility</p:attrName>
                                        </p:attrNameLst>
                                      </p:cBhvr>
                                      <p:to>
                                        <p:strVal val="visible"/>
                                      </p:to>
                                    </p:set>
                                    <p:animEffect filter="fade" transition="in">
                                      <p:cBhvr>
                                        <p:cTn dur="8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8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14"/>
          <p:cNvSpPr txBox="1"/>
          <p:nvPr/>
        </p:nvSpPr>
        <p:spPr>
          <a:xfrm>
            <a:off x="543225" y="859945"/>
            <a:ext cx="79883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2. Cách biểu diễn cấu tạo phân tử hợp chất hữu cơ </a:t>
            </a:r>
            <a:endParaRPr/>
          </a:p>
        </p:txBody>
      </p:sp>
      <p:graphicFrame>
        <p:nvGraphicFramePr>
          <p:cNvPr id="238" name="Google Shape;238;p14"/>
          <p:cNvGraphicFramePr/>
          <p:nvPr/>
        </p:nvGraphicFramePr>
        <p:xfrm>
          <a:off x="65088" y="1828800"/>
          <a:ext cx="3000000" cy="3000000"/>
        </p:xfrm>
        <a:graphic>
          <a:graphicData uri="http://schemas.openxmlformats.org/drawingml/2006/table">
            <a:tbl>
              <a:tblPr bandRow="1" firstRow="1">
                <a:noFill/>
                <a:tableStyleId>{8601D633-660D-4E56-9826-3B28A81ACC1D}</a:tableStyleId>
              </a:tblPr>
              <a:tblGrid>
                <a:gridCol w="2869900"/>
                <a:gridCol w="6169325"/>
              </a:tblGrid>
              <a:tr h="609600">
                <a:tc>
                  <a:txBody>
                    <a:bodyPr/>
                    <a:lstStyle/>
                    <a:p>
                      <a:pPr indent="0" lvl="0" marL="0" marR="0" rtl="0" algn="l">
                        <a:spcBef>
                          <a:spcPts val="0"/>
                        </a:spcBef>
                        <a:spcAft>
                          <a:spcPts val="0"/>
                        </a:spcAft>
                        <a:buNone/>
                      </a:pPr>
                      <a:r>
                        <a:t/>
                      </a:r>
                      <a:endParaRPr sz="2800">
                        <a:solidFill>
                          <a:srgbClr val="FF3300"/>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553325">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239" name="Google Shape;239;p14"/>
          <p:cNvSpPr txBox="1"/>
          <p:nvPr/>
        </p:nvSpPr>
        <p:spPr>
          <a:xfrm>
            <a:off x="5791200" y="1524000"/>
            <a:ext cx="18288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
        <p:nvSpPr>
          <p:cNvPr id="240" name="Google Shape;240;p14"/>
          <p:cNvSpPr txBox="1"/>
          <p:nvPr/>
        </p:nvSpPr>
        <p:spPr>
          <a:xfrm>
            <a:off x="4379319" y="1934369"/>
            <a:ext cx="27432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3300"/>
                </a:solidFill>
                <a:latin typeface="Times New Roman"/>
                <a:ea typeface="Times New Roman"/>
                <a:cs typeface="Times New Roman"/>
                <a:sym typeface="Times New Roman"/>
              </a:rPr>
              <a:t>CTCT thu gọn</a:t>
            </a:r>
            <a:endParaRPr/>
          </a:p>
        </p:txBody>
      </p:sp>
      <p:sp>
        <p:nvSpPr>
          <p:cNvPr id="241" name="Google Shape;241;p14"/>
          <p:cNvSpPr txBox="1"/>
          <p:nvPr/>
        </p:nvSpPr>
        <p:spPr>
          <a:xfrm>
            <a:off x="197644" y="1925904"/>
            <a:ext cx="27432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3300"/>
                </a:solidFill>
                <a:latin typeface="Times New Roman"/>
                <a:ea typeface="Times New Roman"/>
                <a:cs typeface="Times New Roman"/>
                <a:sym typeface="Times New Roman"/>
              </a:rPr>
              <a:t>CTCT đầy đủ</a:t>
            </a:r>
            <a:endParaRPr b="1" sz="2400">
              <a:solidFill>
                <a:srgbClr val="FF3300"/>
              </a:solidFill>
              <a:latin typeface="Times New Roman"/>
              <a:ea typeface="Times New Roman"/>
              <a:cs typeface="Times New Roman"/>
              <a:sym typeface="Times New Roman"/>
            </a:endParaRPr>
          </a:p>
        </p:txBody>
      </p:sp>
      <p:grpSp>
        <p:nvGrpSpPr>
          <p:cNvPr id="242" name="Google Shape;242;p14"/>
          <p:cNvGrpSpPr/>
          <p:nvPr/>
        </p:nvGrpSpPr>
        <p:grpSpPr>
          <a:xfrm>
            <a:off x="228600" y="2568575"/>
            <a:ext cx="2487613" cy="1590675"/>
            <a:chOff x="139854" y="2525358"/>
            <a:chExt cx="2487258" cy="1589442"/>
          </a:xfrm>
        </p:grpSpPr>
        <p:sp>
          <p:nvSpPr>
            <p:cNvPr id="243" name="Google Shape;243;p14"/>
            <p:cNvSpPr/>
            <p:nvPr/>
          </p:nvSpPr>
          <p:spPr>
            <a:xfrm>
              <a:off x="1512846" y="3071035"/>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244" name="Google Shape;244;p14"/>
            <p:cNvGrpSpPr/>
            <p:nvPr/>
          </p:nvGrpSpPr>
          <p:grpSpPr>
            <a:xfrm>
              <a:off x="139854" y="2525358"/>
              <a:ext cx="2487258" cy="1589442"/>
              <a:chOff x="139854" y="2536116"/>
              <a:chExt cx="2487258" cy="1589442"/>
            </a:xfrm>
          </p:grpSpPr>
          <p:grpSp>
            <p:nvGrpSpPr>
              <p:cNvPr id="245" name="Google Shape;245;p14"/>
              <p:cNvGrpSpPr/>
              <p:nvPr/>
            </p:nvGrpSpPr>
            <p:grpSpPr>
              <a:xfrm>
                <a:off x="139854" y="2536116"/>
                <a:ext cx="2487258" cy="1589442"/>
                <a:chOff x="139854" y="2536116"/>
                <a:chExt cx="2487258" cy="1589442"/>
              </a:xfrm>
            </p:grpSpPr>
            <p:sp>
              <p:nvSpPr>
                <p:cNvPr id="246" name="Google Shape;246;p14"/>
                <p:cNvSpPr txBox="1"/>
                <p:nvPr/>
              </p:nvSpPr>
              <p:spPr>
                <a:xfrm>
                  <a:off x="2208012"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247" name="Google Shape;247;p14"/>
                <p:cNvGrpSpPr/>
                <p:nvPr/>
              </p:nvGrpSpPr>
              <p:grpSpPr>
                <a:xfrm>
                  <a:off x="139854" y="2536116"/>
                  <a:ext cx="2053362" cy="1589442"/>
                  <a:chOff x="139854" y="2536116"/>
                  <a:chExt cx="2053362" cy="1589442"/>
                </a:xfrm>
              </p:grpSpPr>
              <p:sp>
                <p:nvSpPr>
                  <p:cNvPr id="248" name="Google Shape;248;p14"/>
                  <p:cNvSpPr txBox="1"/>
                  <p:nvPr/>
                </p:nvSpPr>
                <p:spPr>
                  <a:xfrm>
                    <a:off x="119768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49" name="Google Shape;249;p14"/>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250" name="Google Shape;250;p14"/>
                  <p:cNvGrpSpPr/>
                  <p:nvPr/>
                </p:nvGrpSpPr>
                <p:grpSpPr>
                  <a:xfrm>
                    <a:off x="139854" y="2536116"/>
                    <a:ext cx="2053362" cy="1589442"/>
                    <a:chOff x="139854" y="2536116"/>
                    <a:chExt cx="2053362" cy="1589442"/>
                  </a:xfrm>
                </p:grpSpPr>
                <p:sp>
                  <p:nvSpPr>
                    <p:cNvPr id="251" name="Google Shape;251;p14"/>
                    <p:cNvSpPr txBox="1"/>
                    <p:nvPr/>
                  </p:nvSpPr>
                  <p:spPr>
                    <a:xfrm>
                      <a:off x="1186032"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252" name="Google Shape;252;p14"/>
                    <p:cNvGrpSpPr/>
                    <p:nvPr/>
                  </p:nvGrpSpPr>
                  <p:grpSpPr>
                    <a:xfrm>
                      <a:off x="139854" y="2537010"/>
                      <a:ext cx="2053362" cy="1588548"/>
                      <a:chOff x="139854" y="2537010"/>
                      <a:chExt cx="2053362" cy="1588548"/>
                    </a:xfrm>
                  </p:grpSpPr>
                  <p:sp>
                    <p:nvSpPr>
                      <p:cNvPr id="253" name="Google Shape;253;p14"/>
                      <p:cNvSpPr txBox="1"/>
                      <p:nvPr/>
                    </p:nvSpPr>
                    <p:spPr>
                      <a:xfrm>
                        <a:off x="598102" y="2910412"/>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54" name="Google Shape;254;p14"/>
                      <p:cNvSpPr txBox="1"/>
                      <p:nvPr/>
                    </p:nvSpPr>
                    <p:spPr>
                      <a:xfrm>
                        <a:off x="1189176"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55" name="Google Shape;255;p14"/>
                      <p:cNvSpPr txBox="1"/>
                      <p:nvPr/>
                    </p:nvSpPr>
                    <p:spPr>
                      <a:xfrm>
                        <a:off x="1760676" y="2918349"/>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56" name="Google Shape;256;p14"/>
                      <p:cNvSpPr txBox="1"/>
                      <p:nvPr/>
                    </p:nvSpPr>
                    <p:spPr>
                      <a:xfrm>
                        <a:off x="1774116" y="333128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57" name="Google Shape;257;p14"/>
                      <p:cNvSpPr txBox="1"/>
                      <p:nvPr/>
                    </p:nvSpPr>
                    <p:spPr>
                      <a:xfrm>
                        <a:off x="1774116"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58" name="Google Shape;258;p14"/>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59" name="Google Shape;259;p14"/>
                      <p:cNvSpPr txBox="1"/>
                      <p:nvPr/>
                    </p:nvSpPr>
                    <p:spPr>
                      <a:xfrm>
                        <a:off x="139854" y="287499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60" name="Google Shape;260;p14"/>
                      <p:cNvSpPr txBox="1"/>
                      <p:nvPr/>
                    </p:nvSpPr>
                    <p:spPr>
                      <a:xfrm>
                        <a:off x="810858" y="374277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61" name="Google Shape;261;p14"/>
                      <p:cNvSpPr txBox="1"/>
                      <p:nvPr/>
                    </p:nvSpPr>
                    <p:spPr>
                      <a:xfrm>
                        <a:off x="1214268" y="375622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62" name="Google Shape;262;p14"/>
                      <p:cNvSpPr txBox="1"/>
                      <p:nvPr/>
                    </p:nvSpPr>
                    <p:spPr>
                      <a:xfrm>
                        <a:off x="1523106" y="374366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grpSp>
            </p:grpSp>
          </p:grpSp>
          <p:grpSp>
            <p:nvGrpSpPr>
              <p:cNvPr id="263" name="Google Shape;263;p14"/>
              <p:cNvGrpSpPr/>
              <p:nvPr/>
            </p:nvGrpSpPr>
            <p:grpSpPr>
              <a:xfrm>
                <a:off x="414453" y="2797850"/>
                <a:ext cx="1860285" cy="1054868"/>
                <a:chOff x="414453" y="2797851"/>
                <a:chExt cx="1860285" cy="1054868"/>
              </a:xfrm>
            </p:grpSpPr>
            <p:sp>
              <p:nvSpPr>
                <p:cNvPr id="264" name="Google Shape;264;p14"/>
                <p:cNvSpPr/>
                <p:nvPr/>
              </p:nvSpPr>
              <p:spPr>
                <a:xfrm rot="5400000">
                  <a:off x="1258955" y="329116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265" name="Google Shape;265;p14"/>
                <p:cNvGrpSpPr/>
                <p:nvPr/>
              </p:nvGrpSpPr>
              <p:grpSpPr>
                <a:xfrm>
                  <a:off x="414453" y="2797850"/>
                  <a:ext cx="1860285" cy="1054868"/>
                  <a:chOff x="414453" y="2797851"/>
                  <a:chExt cx="1860285" cy="1054868"/>
                </a:xfrm>
              </p:grpSpPr>
              <p:sp>
                <p:nvSpPr>
                  <p:cNvPr id="266" name="Google Shape;266;p14"/>
                  <p:cNvSpPr/>
                  <p:nvPr/>
                </p:nvSpPr>
                <p:spPr>
                  <a:xfrm rot="5400000">
                    <a:off x="659759" y="2889047"/>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67" name="Google Shape;267;p14"/>
                  <p:cNvSpPr/>
                  <p:nvPr/>
                </p:nvSpPr>
                <p:spPr>
                  <a:xfrm>
                    <a:off x="958887" y="3081793"/>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68" name="Google Shape;268;p14"/>
                  <p:cNvSpPr/>
                  <p:nvPr/>
                </p:nvSpPr>
                <p:spPr>
                  <a:xfrm>
                    <a:off x="414453" y="3080207"/>
                    <a:ext cx="228567" cy="4600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69" name="Google Shape;269;p14"/>
                  <p:cNvSpPr/>
                  <p:nvPr/>
                </p:nvSpPr>
                <p:spPr>
                  <a:xfrm rot="5400000">
                    <a:off x="648648" y="3279269"/>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270" name="Google Shape;270;p14"/>
                  <p:cNvGrpSpPr/>
                  <p:nvPr/>
                </p:nvGrpSpPr>
                <p:grpSpPr>
                  <a:xfrm>
                    <a:off x="1373167" y="2808954"/>
                    <a:ext cx="901570" cy="609128"/>
                    <a:chOff x="1373168" y="2808954"/>
                    <a:chExt cx="901570" cy="609128"/>
                  </a:xfrm>
                </p:grpSpPr>
                <p:sp>
                  <p:nvSpPr>
                    <p:cNvPr id="271" name="Google Shape;271;p14"/>
                    <p:cNvSpPr/>
                    <p:nvPr/>
                  </p:nvSpPr>
                  <p:spPr>
                    <a:xfrm>
                      <a:off x="2046171" y="3081793"/>
                      <a:ext cx="228567" cy="46002"/>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72" name="Google Shape;272;p14"/>
                    <p:cNvSpPr/>
                    <p:nvPr/>
                  </p:nvSpPr>
                  <p:spPr>
                    <a:xfrm rot="5400000">
                      <a:off x="1824819" y="3280855"/>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73" name="Google Shape;273;p14"/>
                    <p:cNvSpPr/>
                    <p:nvPr/>
                  </p:nvSpPr>
                  <p:spPr>
                    <a:xfrm rot="5400000">
                      <a:off x="1281971" y="2900150"/>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74" name="Google Shape;274;p14"/>
                    <p:cNvSpPr/>
                    <p:nvPr/>
                  </p:nvSpPr>
                  <p:spPr>
                    <a:xfrm rot="5400000">
                      <a:off x="1813707" y="2911255"/>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sp>
                <p:nvSpPr>
                  <p:cNvPr id="275" name="Google Shape;275;p14"/>
                  <p:cNvSpPr/>
                  <p:nvPr/>
                </p:nvSpPr>
                <p:spPr>
                  <a:xfrm rot="2700000">
                    <a:off x="1443079" y="369090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76" name="Google Shape;276;p14"/>
                  <p:cNvSpPr/>
                  <p:nvPr/>
                </p:nvSpPr>
                <p:spPr>
                  <a:xfrm rot="5400000">
                    <a:off x="1269273" y="3715492"/>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277" name="Google Shape;277;p14"/>
                  <p:cNvSpPr/>
                  <p:nvPr/>
                </p:nvSpPr>
                <p:spPr>
                  <a:xfrm flipH="1" rot="8100000">
                    <a:off x="1050229" y="3690112"/>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grpSp>
      </p:grpSp>
      <p:grpSp>
        <p:nvGrpSpPr>
          <p:cNvPr id="278" name="Google Shape;278;p14"/>
          <p:cNvGrpSpPr/>
          <p:nvPr/>
        </p:nvGrpSpPr>
        <p:grpSpPr>
          <a:xfrm>
            <a:off x="3200400" y="2667000"/>
            <a:ext cx="2487613" cy="1590675"/>
            <a:chOff x="139854" y="2525358"/>
            <a:chExt cx="2487258" cy="1589442"/>
          </a:xfrm>
        </p:grpSpPr>
        <p:sp>
          <p:nvSpPr>
            <p:cNvPr id="279" name="Google Shape;279;p14"/>
            <p:cNvSpPr/>
            <p:nvPr/>
          </p:nvSpPr>
          <p:spPr>
            <a:xfrm>
              <a:off x="1512846" y="3071035"/>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280" name="Google Shape;280;p14"/>
            <p:cNvGrpSpPr/>
            <p:nvPr/>
          </p:nvGrpSpPr>
          <p:grpSpPr>
            <a:xfrm>
              <a:off x="139854" y="2525358"/>
              <a:ext cx="2487258" cy="1589442"/>
              <a:chOff x="139854" y="2536116"/>
              <a:chExt cx="2487258" cy="1589442"/>
            </a:xfrm>
          </p:grpSpPr>
          <p:grpSp>
            <p:nvGrpSpPr>
              <p:cNvPr id="281" name="Google Shape;281;p14"/>
              <p:cNvGrpSpPr/>
              <p:nvPr/>
            </p:nvGrpSpPr>
            <p:grpSpPr>
              <a:xfrm>
                <a:off x="139854" y="2536116"/>
                <a:ext cx="2487258" cy="1589442"/>
                <a:chOff x="139854" y="2536116"/>
                <a:chExt cx="2487258" cy="1589442"/>
              </a:xfrm>
            </p:grpSpPr>
            <p:sp>
              <p:nvSpPr>
                <p:cNvPr id="282" name="Google Shape;282;p14"/>
                <p:cNvSpPr txBox="1"/>
                <p:nvPr/>
              </p:nvSpPr>
              <p:spPr>
                <a:xfrm>
                  <a:off x="2208012"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283" name="Google Shape;283;p14"/>
                <p:cNvGrpSpPr/>
                <p:nvPr/>
              </p:nvGrpSpPr>
              <p:grpSpPr>
                <a:xfrm>
                  <a:off x="139854" y="2536116"/>
                  <a:ext cx="2053362" cy="1589442"/>
                  <a:chOff x="139854" y="2536116"/>
                  <a:chExt cx="2053362" cy="1589442"/>
                </a:xfrm>
              </p:grpSpPr>
              <p:sp>
                <p:nvSpPr>
                  <p:cNvPr id="284" name="Google Shape;284;p14"/>
                  <p:cNvSpPr txBox="1"/>
                  <p:nvPr/>
                </p:nvSpPr>
                <p:spPr>
                  <a:xfrm>
                    <a:off x="119768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85" name="Google Shape;285;p14"/>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286" name="Google Shape;286;p14"/>
                  <p:cNvGrpSpPr/>
                  <p:nvPr/>
                </p:nvGrpSpPr>
                <p:grpSpPr>
                  <a:xfrm>
                    <a:off x="139854" y="2536116"/>
                    <a:ext cx="2053362" cy="1589442"/>
                    <a:chOff x="139854" y="2536116"/>
                    <a:chExt cx="2053362" cy="1589442"/>
                  </a:xfrm>
                </p:grpSpPr>
                <p:sp>
                  <p:nvSpPr>
                    <p:cNvPr id="287" name="Google Shape;287;p14"/>
                    <p:cNvSpPr txBox="1"/>
                    <p:nvPr/>
                  </p:nvSpPr>
                  <p:spPr>
                    <a:xfrm>
                      <a:off x="1186032"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288" name="Google Shape;288;p14"/>
                    <p:cNvGrpSpPr/>
                    <p:nvPr/>
                  </p:nvGrpSpPr>
                  <p:grpSpPr>
                    <a:xfrm>
                      <a:off x="139854" y="2537010"/>
                      <a:ext cx="2053362" cy="1588548"/>
                      <a:chOff x="139854" y="2537010"/>
                      <a:chExt cx="2053362" cy="1588548"/>
                    </a:xfrm>
                  </p:grpSpPr>
                  <p:sp>
                    <p:nvSpPr>
                      <p:cNvPr id="289" name="Google Shape;289;p14"/>
                      <p:cNvSpPr txBox="1"/>
                      <p:nvPr/>
                    </p:nvSpPr>
                    <p:spPr>
                      <a:xfrm>
                        <a:off x="598102" y="2910412"/>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90" name="Google Shape;290;p14"/>
                      <p:cNvSpPr txBox="1"/>
                      <p:nvPr/>
                    </p:nvSpPr>
                    <p:spPr>
                      <a:xfrm>
                        <a:off x="1189176"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91" name="Google Shape;291;p14"/>
                      <p:cNvSpPr txBox="1"/>
                      <p:nvPr/>
                    </p:nvSpPr>
                    <p:spPr>
                      <a:xfrm>
                        <a:off x="1760676" y="2918349"/>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292" name="Google Shape;292;p14"/>
                      <p:cNvSpPr txBox="1"/>
                      <p:nvPr/>
                    </p:nvSpPr>
                    <p:spPr>
                      <a:xfrm>
                        <a:off x="1774116" y="333128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93" name="Google Shape;293;p14"/>
                      <p:cNvSpPr txBox="1"/>
                      <p:nvPr/>
                    </p:nvSpPr>
                    <p:spPr>
                      <a:xfrm>
                        <a:off x="1752603"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94" name="Google Shape;294;p14"/>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95" name="Google Shape;295;p14"/>
                      <p:cNvSpPr txBox="1"/>
                      <p:nvPr/>
                    </p:nvSpPr>
                    <p:spPr>
                      <a:xfrm>
                        <a:off x="139854" y="287499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96" name="Google Shape;296;p14"/>
                      <p:cNvSpPr txBox="1"/>
                      <p:nvPr/>
                    </p:nvSpPr>
                    <p:spPr>
                      <a:xfrm>
                        <a:off x="810858" y="374277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97" name="Google Shape;297;p14"/>
                      <p:cNvSpPr txBox="1"/>
                      <p:nvPr/>
                    </p:nvSpPr>
                    <p:spPr>
                      <a:xfrm>
                        <a:off x="1214268" y="375622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298" name="Google Shape;298;p14"/>
                      <p:cNvSpPr txBox="1"/>
                      <p:nvPr/>
                    </p:nvSpPr>
                    <p:spPr>
                      <a:xfrm>
                        <a:off x="1523106" y="374366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grpSp>
            </p:grpSp>
          </p:grpSp>
          <p:grpSp>
            <p:nvGrpSpPr>
              <p:cNvPr id="299" name="Google Shape;299;p14"/>
              <p:cNvGrpSpPr/>
              <p:nvPr/>
            </p:nvGrpSpPr>
            <p:grpSpPr>
              <a:xfrm>
                <a:off x="414453" y="2797851"/>
                <a:ext cx="1860284" cy="1054869"/>
                <a:chOff x="414453" y="2797851"/>
                <a:chExt cx="1860284" cy="1054869"/>
              </a:xfrm>
            </p:grpSpPr>
            <p:sp>
              <p:nvSpPr>
                <p:cNvPr id="300" name="Google Shape;300;p14"/>
                <p:cNvSpPr/>
                <p:nvPr/>
              </p:nvSpPr>
              <p:spPr>
                <a:xfrm rot="5400000">
                  <a:off x="1258954" y="329116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301" name="Google Shape;301;p14"/>
                <p:cNvGrpSpPr/>
                <p:nvPr/>
              </p:nvGrpSpPr>
              <p:grpSpPr>
                <a:xfrm>
                  <a:off x="414453" y="2797851"/>
                  <a:ext cx="1860284" cy="1054869"/>
                  <a:chOff x="414453" y="2797851"/>
                  <a:chExt cx="1860284" cy="1054869"/>
                </a:xfrm>
              </p:grpSpPr>
              <p:sp>
                <p:nvSpPr>
                  <p:cNvPr id="302" name="Google Shape;302;p14"/>
                  <p:cNvSpPr/>
                  <p:nvPr/>
                </p:nvSpPr>
                <p:spPr>
                  <a:xfrm rot="5400000">
                    <a:off x="659759" y="2889047"/>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03" name="Google Shape;303;p14"/>
                  <p:cNvSpPr/>
                  <p:nvPr/>
                </p:nvSpPr>
                <p:spPr>
                  <a:xfrm>
                    <a:off x="958887" y="3081793"/>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04" name="Google Shape;304;p14"/>
                  <p:cNvSpPr/>
                  <p:nvPr/>
                </p:nvSpPr>
                <p:spPr>
                  <a:xfrm>
                    <a:off x="414453" y="3080207"/>
                    <a:ext cx="228567" cy="4600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05" name="Google Shape;305;p14"/>
                  <p:cNvSpPr/>
                  <p:nvPr/>
                </p:nvSpPr>
                <p:spPr>
                  <a:xfrm rot="5400000">
                    <a:off x="648648" y="3279269"/>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306" name="Google Shape;306;p14"/>
                  <p:cNvGrpSpPr/>
                  <p:nvPr/>
                </p:nvGrpSpPr>
                <p:grpSpPr>
                  <a:xfrm>
                    <a:off x="1350945" y="2808954"/>
                    <a:ext cx="923793" cy="609128"/>
                    <a:chOff x="1350945" y="2808954"/>
                    <a:chExt cx="923793" cy="609128"/>
                  </a:xfrm>
                </p:grpSpPr>
                <p:sp>
                  <p:nvSpPr>
                    <p:cNvPr id="307" name="Google Shape;307;p14"/>
                    <p:cNvSpPr/>
                    <p:nvPr/>
                  </p:nvSpPr>
                  <p:spPr>
                    <a:xfrm>
                      <a:off x="2046170" y="3081793"/>
                      <a:ext cx="228567" cy="46002"/>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08" name="Google Shape;308;p14"/>
                    <p:cNvSpPr/>
                    <p:nvPr/>
                  </p:nvSpPr>
                  <p:spPr>
                    <a:xfrm rot="5400000">
                      <a:off x="1824817" y="3280855"/>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09" name="Google Shape;309;p14"/>
                    <p:cNvSpPr/>
                    <p:nvPr/>
                  </p:nvSpPr>
                  <p:spPr>
                    <a:xfrm rot="5400000">
                      <a:off x="1259748" y="2900150"/>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10" name="Google Shape;310;p14"/>
                    <p:cNvSpPr/>
                    <p:nvPr/>
                  </p:nvSpPr>
                  <p:spPr>
                    <a:xfrm rot="5400000">
                      <a:off x="1813706" y="2911254"/>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sp>
                <p:nvSpPr>
                  <p:cNvPr id="311" name="Google Shape;311;p14"/>
                  <p:cNvSpPr/>
                  <p:nvPr/>
                </p:nvSpPr>
                <p:spPr>
                  <a:xfrm rot="2700000">
                    <a:off x="1443078" y="369090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12" name="Google Shape;312;p14"/>
                  <p:cNvSpPr/>
                  <p:nvPr/>
                </p:nvSpPr>
                <p:spPr>
                  <a:xfrm rot="5400000">
                    <a:off x="1269272" y="3715493"/>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13" name="Google Shape;313;p14"/>
                  <p:cNvSpPr/>
                  <p:nvPr/>
                </p:nvSpPr>
                <p:spPr>
                  <a:xfrm flipH="1" rot="8100000">
                    <a:off x="1050228" y="3690113"/>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grpSp>
      </p:grpSp>
      <p:sp>
        <p:nvSpPr>
          <p:cNvPr id="314" name="Google Shape;314;p14"/>
          <p:cNvSpPr txBox="1"/>
          <p:nvPr/>
        </p:nvSpPr>
        <p:spPr>
          <a:xfrm>
            <a:off x="4273550" y="3475038"/>
            <a:ext cx="4191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 </a:t>
            </a:r>
            <a:endParaRPr/>
          </a:p>
        </p:txBody>
      </p:sp>
      <p:sp>
        <p:nvSpPr>
          <p:cNvPr id="315" name="Google Shape;315;p14"/>
          <p:cNvSpPr txBox="1"/>
          <p:nvPr/>
        </p:nvSpPr>
        <p:spPr>
          <a:xfrm>
            <a:off x="3527425" y="3025775"/>
            <a:ext cx="623888"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0000"/>
                </a:solidFill>
                <a:latin typeface="Garamond"/>
                <a:ea typeface="Garamond"/>
                <a:cs typeface="Garamond"/>
                <a:sym typeface="Garamond"/>
              </a:rPr>
              <a:t>CH</a:t>
            </a:r>
            <a:r>
              <a:rPr b="1" baseline="-25000" lang="en-US" sz="1800">
                <a:solidFill>
                  <a:srgbClr val="FF0000"/>
                </a:solidFill>
                <a:latin typeface="Garamond"/>
                <a:ea typeface="Garamond"/>
                <a:cs typeface="Garamond"/>
                <a:sym typeface="Garamond"/>
              </a:rPr>
              <a:t>3</a:t>
            </a:r>
            <a:endParaRPr/>
          </a:p>
        </p:txBody>
      </p:sp>
      <p:sp>
        <p:nvSpPr>
          <p:cNvPr id="316" name="Google Shape;316;p14"/>
          <p:cNvSpPr/>
          <p:nvPr/>
        </p:nvSpPr>
        <p:spPr>
          <a:xfrm>
            <a:off x="4038600" y="3200400"/>
            <a:ext cx="228600" cy="4445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317" name="Google Shape;317;p14"/>
          <p:cNvGrpSpPr/>
          <p:nvPr/>
        </p:nvGrpSpPr>
        <p:grpSpPr>
          <a:xfrm>
            <a:off x="3149600" y="2655888"/>
            <a:ext cx="922338" cy="1173162"/>
            <a:chOff x="3918474" y="5019337"/>
            <a:chExt cx="922139" cy="1173461"/>
          </a:xfrm>
        </p:grpSpPr>
        <p:sp>
          <p:nvSpPr>
            <p:cNvPr id="318" name="Google Shape;318;p14"/>
            <p:cNvSpPr txBox="1"/>
            <p:nvPr/>
          </p:nvSpPr>
          <p:spPr>
            <a:xfrm>
              <a:off x="4399042" y="5823179"/>
              <a:ext cx="419160" cy="3696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3300"/>
                  </a:solidFill>
                  <a:latin typeface="Garamond"/>
                  <a:ea typeface="Garamond"/>
                  <a:cs typeface="Garamond"/>
                  <a:sym typeface="Garamond"/>
                </a:rPr>
                <a:t>H </a:t>
              </a:r>
              <a:endParaRPr/>
            </a:p>
          </p:txBody>
        </p:sp>
        <p:sp>
          <p:nvSpPr>
            <p:cNvPr id="319" name="Google Shape;319;p14"/>
            <p:cNvSpPr txBox="1"/>
            <p:nvPr/>
          </p:nvSpPr>
          <p:spPr>
            <a:xfrm>
              <a:off x="4420713" y="5403787"/>
              <a:ext cx="368353"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3300"/>
                  </a:solidFill>
                  <a:latin typeface="Garamond"/>
                  <a:ea typeface="Garamond"/>
                  <a:cs typeface="Garamond"/>
                  <a:sym typeface="Garamond"/>
                </a:rPr>
                <a:t>C </a:t>
              </a:r>
              <a:endParaRPr/>
            </a:p>
          </p:txBody>
        </p:sp>
        <p:sp>
          <p:nvSpPr>
            <p:cNvPr id="320" name="Google Shape;320;p14"/>
            <p:cNvSpPr txBox="1"/>
            <p:nvPr/>
          </p:nvSpPr>
          <p:spPr>
            <a:xfrm>
              <a:off x="4421453" y="5019337"/>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3300"/>
                  </a:solidFill>
                  <a:latin typeface="Garamond"/>
                  <a:ea typeface="Garamond"/>
                  <a:cs typeface="Garamond"/>
                  <a:sym typeface="Garamond"/>
                </a:rPr>
                <a:t>H </a:t>
              </a:r>
              <a:endParaRPr/>
            </a:p>
          </p:txBody>
        </p:sp>
        <p:sp>
          <p:nvSpPr>
            <p:cNvPr id="321" name="Google Shape;321;p14"/>
            <p:cNvSpPr txBox="1"/>
            <p:nvPr/>
          </p:nvSpPr>
          <p:spPr>
            <a:xfrm>
              <a:off x="3918474" y="5368341"/>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FF3300"/>
                  </a:solidFill>
                  <a:latin typeface="Garamond"/>
                  <a:ea typeface="Garamond"/>
                  <a:cs typeface="Garamond"/>
                  <a:sym typeface="Garamond"/>
                </a:rPr>
                <a:t>H </a:t>
              </a:r>
              <a:endParaRPr/>
            </a:p>
          </p:txBody>
        </p:sp>
        <p:sp>
          <p:nvSpPr>
            <p:cNvPr id="322" name="Google Shape;322;p14"/>
            <p:cNvSpPr/>
            <p:nvPr/>
          </p:nvSpPr>
          <p:spPr>
            <a:xfrm rot="5400000">
              <a:off x="4482655" y="5382183"/>
              <a:ext cx="228658" cy="4602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3300"/>
                </a:solidFill>
                <a:latin typeface="Times New Roman"/>
                <a:ea typeface="Times New Roman"/>
                <a:cs typeface="Times New Roman"/>
                <a:sym typeface="Times New Roman"/>
              </a:endParaRPr>
            </a:p>
          </p:txBody>
        </p:sp>
        <p:sp>
          <p:nvSpPr>
            <p:cNvPr id="323" name="Google Shape;323;p14"/>
            <p:cNvSpPr/>
            <p:nvPr/>
          </p:nvSpPr>
          <p:spPr>
            <a:xfrm>
              <a:off x="4237493" y="5573515"/>
              <a:ext cx="228551" cy="4605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3300"/>
                </a:solidFill>
                <a:latin typeface="Times New Roman"/>
                <a:ea typeface="Times New Roman"/>
                <a:cs typeface="Times New Roman"/>
                <a:sym typeface="Times New Roman"/>
              </a:endParaRPr>
            </a:p>
          </p:txBody>
        </p:sp>
        <p:sp>
          <p:nvSpPr>
            <p:cNvPr id="324" name="Google Shape;324;p14"/>
            <p:cNvSpPr/>
            <p:nvPr/>
          </p:nvSpPr>
          <p:spPr>
            <a:xfrm rot="5400000">
              <a:off x="4471545" y="5783924"/>
              <a:ext cx="228658" cy="4602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3300"/>
                </a:solidFill>
                <a:latin typeface="Times New Roman"/>
                <a:ea typeface="Times New Roman"/>
                <a:cs typeface="Times New Roman"/>
                <a:sym typeface="Times New Roman"/>
              </a:endParaRPr>
            </a:p>
          </p:txBody>
        </p:sp>
      </p:grpSp>
      <p:grpSp>
        <p:nvGrpSpPr>
          <p:cNvPr id="325" name="Google Shape;325;p14"/>
          <p:cNvGrpSpPr/>
          <p:nvPr/>
        </p:nvGrpSpPr>
        <p:grpSpPr>
          <a:xfrm>
            <a:off x="4845050" y="2655888"/>
            <a:ext cx="874713" cy="1176337"/>
            <a:chOff x="5575379" y="5019337"/>
            <a:chExt cx="874634" cy="1175266"/>
          </a:xfrm>
        </p:grpSpPr>
        <p:sp>
          <p:nvSpPr>
            <p:cNvPr id="326" name="Google Shape;326;p14"/>
            <p:cNvSpPr txBox="1"/>
            <p:nvPr/>
          </p:nvSpPr>
          <p:spPr>
            <a:xfrm>
              <a:off x="6030853" y="5421262"/>
              <a:ext cx="419160" cy="3696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Garamond"/>
                  <a:ea typeface="Garamond"/>
                  <a:cs typeface="Garamond"/>
                  <a:sym typeface="Garamond"/>
                </a:rPr>
                <a:t>H </a:t>
              </a:r>
              <a:endParaRPr/>
            </a:p>
          </p:txBody>
        </p:sp>
        <p:sp>
          <p:nvSpPr>
            <p:cNvPr id="327" name="Google Shape;327;p14"/>
            <p:cNvSpPr txBox="1"/>
            <p:nvPr/>
          </p:nvSpPr>
          <p:spPr>
            <a:xfrm>
              <a:off x="5583453" y="5411730"/>
              <a:ext cx="410855"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Garamond"/>
                  <a:ea typeface="Garamond"/>
                  <a:cs typeface="Garamond"/>
                  <a:sym typeface="Garamond"/>
                </a:rPr>
                <a:t>C </a:t>
              </a:r>
              <a:endParaRPr/>
            </a:p>
          </p:txBody>
        </p:sp>
        <p:sp>
          <p:nvSpPr>
            <p:cNvPr id="328" name="Google Shape;328;p14"/>
            <p:cNvSpPr txBox="1"/>
            <p:nvPr/>
          </p:nvSpPr>
          <p:spPr>
            <a:xfrm>
              <a:off x="5575379" y="5824985"/>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Garamond"/>
                  <a:ea typeface="Garamond"/>
                  <a:cs typeface="Garamond"/>
                  <a:sym typeface="Garamond"/>
                </a:rPr>
                <a:t>H </a:t>
              </a:r>
              <a:endParaRPr/>
            </a:p>
          </p:txBody>
        </p:sp>
        <p:sp>
          <p:nvSpPr>
            <p:cNvPr id="329" name="Google Shape;329;p14"/>
            <p:cNvSpPr txBox="1"/>
            <p:nvPr/>
          </p:nvSpPr>
          <p:spPr>
            <a:xfrm>
              <a:off x="5575379" y="5019337"/>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Garamond"/>
                  <a:ea typeface="Garamond"/>
                  <a:cs typeface="Garamond"/>
                  <a:sym typeface="Garamond"/>
                </a:rPr>
                <a:t>H </a:t>
              </a:r>
              <a:endParaRPr/>
            </a:p>
          </p:txBody>
        </p:sp>
        <p:sp>
          <p:nvSpPr>
            <p:cNvPr id="330" name="Google Shape;330;p14"/>
            <p:cNvSpPr/>
            <p:nvPr/>
          </p:nvSpPr>
          <p:spPr>
            <a:xfrm>
              <a:off x="5869040" y="5576042"/>
              <a:ext cx="228579" cy="4599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C00000"/>
                </a:solidFill>
                <a:latin typeface="Times New Roman"/>
                <a:ea typeface="Times New Roman"/>
                <a:cs typeface="Times New Roman"/>
                <a:sym typeface="Times New Roman"/>
              </a:endParaRPr>
            </a:p>
          </p:txBody>
        </p:sp>
        <p:sp>
          <p:nvSpPr>
            <p:cNvPr id="331" name="Google Shape;331;p14"/>
            <p:cNvSpPr/>
            <p:nvPr/>
          </p:nvSpPr>
          <p:spPr>
            <a:xfrm rot="5400000">
              <a:off x="5647698" y="5775072"/>
              <a:ext cx="228392" cy="46033"/>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C00000"/>
                </a:solidFill>
                <a:latin typeface="Times New Roman"/>
                <a:ea typeface="Times New Roman"/>
                <a:cs typeface="Times New Roman"/>
                <a:sym typeface="Times New Roman"/>
              </a:endParaRPr>
            </a:p>
          </p:txBody>
        </p:sp>
        <p:sp>
          <p:nvSpPr>
            <p:cNvPr id="332" name="Google Shape;332;p14"/>
            <p:cNvSpPr/>
            <p:nvPr/>
          </p:nvSpPr>
          <p:spPr>
            <a:xfrm rot="5400000">
              <a:off x="5647698" y="5383317"/>
              <a:ext cx="228392" cy="46033"/>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C00000"/>
                </a:solidFill>
                <a:latin typeface="Times New Roman"/>
                <a:ea typeface="Times New Roman"/>
                <a:cs typeface="Times New Roman"/>
                <a:sym typeface="Times New Roman"/>
              </a:endParaRPr>
            </a:p>
          </p:txBody>
        </p:sp>
      </p:grpSp>
      <p:sp>
        <p:nvSpPr>
          <p:cNvPr id="333" name="Google Shape;333;p14"/>
          <p:cNvSpPr/>
          <p:nvPr/>
        </p:nvSpPr>
        <p:spPr>
          <a:xfrm>
            <a:off x="4681538" y="3211513"/>
            <a:ext cx="228600" cy="4445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34" name="Google Shape;334;p14"/>
          <p:cNvSpPr/>
          <p:nvPr/>
        </p:nvSpPr>
        <p:spPr>
          <a:xfrm rot="5400000">
            <a:off x="4325938" y="3444875"/>
            <a:ext cx="228600" cy="4445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335" name="Google Shape;335;p14"/>
          <p:cNvGrpSpPr/>
          <p:nvPr/>
        </p:nvGrpSpPr>
        <p:grpSpPr>
          <a:xfrm>
            <a:off x="4265613" y="2655888"/>
            <a:ext cx="447675" cy="773112"/>
            <a:chOff x="4997969" y="5018442"/>
            <a:chExt cx="448496" cy="772438"/>
          </a:xfrm>
        </p:grpSpPr>
        <p:sp>
          <p:nvSpPr>
            <p:cNvPr id="336" name="Google Shape;336;p14"/>
            <p:cNvSpPr txBox="1"/>
            <p:nvPr/>
          </p:nvSpPr>
          <p:spPr>
            <a:xfrm>
              <a:off x="5027305" y="5421262"/>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B0F0"/>
                  </a:solidFill>
                  <a:latin typeface="Garamond"/>
                  <a:ea typeface="Garamond"/>
                  <a:cs typeface="Garamond"/>
                  <a:sym typeface="Garamond"/>
                </a:rPr>
                <a:t>C </a:t>
              </a:r>
              <a:endParaRPr/>
            </a:p>
          </p:txBody>
        </p:sp>
        <p:grpSp>
          <p:nvGrpSpPr>
            <p:cNvPr id="337" name="Google Shape;337;p14"/>
            <p:cNvGrpSpPr/>
            <p:nvPr/>
          </p:nvGrpSpPr>
          <p:grpSpPr>
            <a:xfrm>
              <a:off x="4997969" y="5018442"/>
              <a:ext cx="419160" cy="512315"/>
              <a:chOff x="4997969" y="5018442"/>
              <a:chExt cx="419160" cy="512315"/>
            </a:xfrm>
          </p:grpSpPr>
          <p:sp>
            <p:nvSpPr>
              <p:cNvPr id="338" name="Google Shape;338;p14"/>
              <p:cNvSpPr txBox="1"/>
              <p:nvPr/>
            </p:nvSpPr>
            <p:spPr>
              <a:xfrm>
                <a:off x="4997969" y="5018442"/>
                <a:ext cx="419160" cy="3696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B0F0"/>
                    </a:solidFill>
                    <a:latin typeface="Garamond"/>
                    <a:ea typeface="Garamond"/>
                    <a:cs typeface="Garamond"/>
                    <a:sym typeface="Garamond"/>
                  </a:rPr>
                  <a:t>H </a:t>
                </a:r>
                <a:endParaRPr/>
              </a:p>
            </p:txBody>
          </p:sp>
          <p:sp>
            <p:nvSpPr>
              <p:cNvPr id="339" name="Google Shape;339;p14"/>
              <p:cNvSpPr/>
              <p:nvPr/>
            </p:nvSpPr>
            <p:spPr>
              <a:xfrm rot="5400000">
                <a:off x="5088137" y="5393496"/>
                <a:ext cx="228401" cy="4612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B0F0"/>
                  </a:solidFill>
                  <a:latin typeface="Times New Roman"/>
                  <a:ea typeface="Times New Roman"/>
                  <a:cs typeface="Times New Roman"/>
                  <a:sym typeface="Times New Roman"/>
                </a:endParaRPr>
              </a:p>
            </p:txBody>
          </p:sp>
        </p:grpSp>
      </p:grpSp>
      <p:grpSp>
        <p:nvGrpSpPr>
          <p:cNvPr id="340" name="Google Shape;340;p14"/>
          <p:cNvGrpSpPr/>
          <p:nvPr/>
        </p:nvGrpSpPr>
        <p:grpSpPr>
          <a:xfrm>
            <a:off x="3886200" y="3462338"/>
            <a:ext cx="1143000" cy="817562"/>
            <a:chOff x="4648933" y="5813324"/>
            <a:chExt cx="1142267" cy="817309"/>
          </a:xfrm>
        </p:grpSpPr>
        <p:sp>
          <p:nvSpPr>
            <p:cNvPr id="341" name="Google Shape;341;p14"/>
            <p:cNvSpPr txBox="1"/>
            <p:nvPr/>
          </p:nvSpPr>
          <p:spPr>
            <a:xfrm>
              <a:off x="5035814" y="5813324"/>
              <a:ext cx="419160" cy="3696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CC"/>
                  </a:solidFill>
                  <a:latin typeface="Garamond"/>
                  <a:ea typeface="Garamond"/>
                  <a:cs typeface="Garamond"/>
                  <a:sym typeface="Garamond"/>
                </a:rPr>
                <a:t>C </a:t>
              </a:r>
              <a:endParaRPr/>
            </a:p>
          </p:txBody>
        </p:sp>
        <p:sp>
          <p:nvSpPr>
            <p:cNvPr id="342" name="Google Shape;342;p14"/>
            <p:cNvSpPr txBox="1"/>
            <p:nvPr/>
          </p:nvSpPr>
          <p:spPr>
            <a:xfrm>
              <a:off x="4648933" y="6226032"/>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CC"/>
                  </a:solidFill>
                  <a:latin typeface="Garamond"/>
                  <a:ea typeface="Garamond"/>
                  <a:cs typeface="Garamond"/>
                  <a:sym typeface="Garamond"/>
                </a:rPr>
                <a:t>H </a:t>
              </a:r>
              <a:endParaRPr/>
            </a:p>
          </p:txBody>
        </p:sp>
        <p:sp>
          <p:nvSpPr>
            <p:cNvPr id="343" name="Google Shape;343;p14"/>
            <p:cNvSpPr txBox="1"/>
            <p:nvPr/>
          </p:nvSpPr>
          <p:spPr>
            <a:xfrm>
              <a:off x="5041642" y="6261015"/>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CC"/>
                  </a:solidFill>
                  <a:latin typeface="Garamond"/>
                  <a:ea typeface="Garamond"/>
                  <a:cs typeface="Garamond"/>
                  <a:sym typeface="Garamond"/>
                </a:rPr>
                <a:t>H </a:t>
              </a:r>
              <a:endParaRPr/>
            </a:p>
          </p:txBody>
        </p:sp>
        <p:sp>
          <p:nvSpPr>
            <p:cNvPr id="344" name="Google Shape;344;p14"/>
            <p:cNvSpPr txBox="1"/>
            <p:nvPr/>
          </p:nvSpPr>
          <p:spPr>
            <a:xfrm>
              <a:off x="5372040" y="6237685"/>
              <a:ext cx="419160" cy="3696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CC"/>
                  </a:solidFill>
                  <a:latin typeface="Garamond"/>
                  <a:ea typeface="Garamond"/>
                  <a:cs typeface="Garamond"/>
                  <a:sym typeface="Garamond"/>
                </a:rPr>
                <a:t>H </a:t>
              </a:r>
              <a:endParaRPr/>
            </a:p>
          </p:txBody>
        </p:sp>
        <p:sp>
          <p:nvSpPr>
            <p:cNvPr id="345" name="Google Shape;345;p14"/>
            <p:cNvSpPr/>
            <p:nvPr/>
          </p:nvSpPr>
          <p:spPr>
            <a:xfrm rot="2700000">
              <a:off x="5281902" y="6184691"/>
              <a:ext cx="228529" cy="4442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CC"/>
                </a:solidFill>
                <a:latin typeface="Times New Roman"/>
                <a:ea typeface="Times New Roman"/>
                <a:cs typeface="Times New Roman"/>
                <a:sym typeface="Times New Roman"/>
              </a:endParaRPr>
            </a:p>
          </p:txBody>
        </p:sp>
        <p:sp>
          <p:nvSpPr>
            <p:cNvPr id="346" name="Google Shape;346;p14"/>
            <p:cNvSpPr/>
            <p:nvPr/>
          </p:nvSpPr>
          <p:spPr>
            <a:xfrm rot="5400000">
              <a:off x="5107389" y="6208497"/>
              <a:ext cx="228529" cy="4759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CC"/>
                </a:solidFill>
                <a:latin typeface="Times New Roman"/>
                <a:ea typeface="Times New Roman"/>
                <a:cs typeface="Times New Roman"/>
                <a:sym typeface="Times New Roman"/>
              </a:endParaRPr>
            </a:p>
          </p:txBody>
        </p:sp>
        <p:sp>
          <p:nvSpPr>
            <p:cNvPr id="347" name="Google Shape;347;p14"/>
            <p:cNvSpPr/>
            <p:nvPr/>
          </p:nvSpPr>
          <p:spPr>
            <a:xfrm flipH="1" rot="8100000">
              <a:off x="4887661" y="6183898"/>
              <a:ext cx="228529" cy="4600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0000CC"/>
                </a:solidFill>
                <a:latin typeface="Times New Roman"/>
                <a:ea typeface="Times New Roman"/>
                <a:cs typeface="Times New Roman"/>
                <a:sym typeface="Times New Roman"/>
              </a:endParaRPr>
            </a:p>
          </p:txBody>
        </p:sp>
      </p:grpSp>
      <p:sp>
        <p:nvSpPr>
          <p:cNvPr id="348" name="Google Shape;348;p14"/>
          <p:cNvSpPr txBox="1"/>
          <p:nvPr/>
        </p:nvSpPr>
        <p:spPr>
          <a:xfrm>
            <a:off x="4252913" y="3482975"/>
            <a:ext cx="623887"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CC"/>
                </a:solidFill>
                <a:latin typeface="Garamond"/>
                <a:ea typeface="Garamond"/>
                <a:cs typeface="Garamond"/>
                <a:sym typeface="Garamond"/>
              </a:rPr>
              <a:t>CH</a:t>
            </a:r>
            <a:r>
              <a:rPr b="1" baseline="-25000" lang="en-US" sz="1800">
                <a:solidFill>
                  <a:srgbClr val="0000CC"/>
                </a:solidFill>
                <a:latin typeface="Garamond"/>
                <a:ea typeface="Garamond"/>
                <a:cs typeface="Garamond"/>
                <a:sym typeface="Garamond"/>
              </a:rPr>
              <a:t>3</a:t>
            </a:r>
            <a:endParaRPr/>
          </a:p>
        </p:txBody>
      </p:sp>
      <p:sp>
        <p:nvSpPr>
          <p:cNvPr id="349" name="Google Shape;349;p14"/>
          <p:cNvSpPr txBox="1"/>
          <p:nvPr/>
        </p:nvSpPr>
        <p:spPr>
          <a:xfrm>
            <a:off x="4252913" y="3036888"/>
            <a:ext cx="623887" cy="369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B0F0"/>
                </a:solidFill>
                <a:latin typeface="Garamond"/>
                <a:ea typeface="Garamond"/>
                <a:cs typeface="Garamond"/>
                <a:sym typeface="Garamond"/>
              </a:rPr>
              <a:t>CH</a:t>
            </a:r>
            <a:endParaRPr b="1" baseline="-25000" sz="1800">
              <a:solidFill>
                <a:srgbClr val="00B0F0"/>
              </a:solidFill>
              <a:latin typeface="Garamond"/>
              <a:ea typeface="Garamond"/>
              <a:cs typeface="Garamond"/>
              <a:sym typeface="Garamond"/>
            </a:endParaRPr>
          </a:p>
        </p:txBody>
      </p:sp>
      <p:sp>
        <p:nvSpPr>
          <p:cNvPr id="350" name="Google Shape;350;p14"/>
          <p:cNvSpPr txBox="1"/>
          <p:nvPr/>
        </p:nvSpPr>
        <p:spPr>
          <a:xfrm>
            <a:off x="4876800" y="3048000"/>
            <a:ext cx="623888"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Garamond"/>
                <a:ea typeface="Garamond"/>
                <a:cs typeface="Garamond"/>
                <a:sym typeface="Garamond"/>
              </a:rPr>
              <a:t>CH</a:t>
            </a:r>
            <a:r>
              <a:rPr b="1" baseline="-25000" lang="en-US" sz="1800">
                <a:solidFill>
                  <a:srgbClr val="C00000"/>
                </a:solidFill>
                <a:latin typeface="Garamond"/>
                <a:ea typeface="Garamond"/>
                <a:cs typeface="Garamond"/>
                <a:sym typeface="Garamond"/>
              </a:rPr>
              <a:t>3</a:t>
            </a:r>
            <a:endParaRPr/>
          </a:p>
        </p:txBody>
      </p:sp>
      <p:sp>
        <p:nvSpPr>
          <p:cNvPr id="351" name="Google Shape;351;p14"/>
          <p:cNvSpPr txBox="1"/>
          <p:nvPr/>
        </p:nvSpPr>
        <p:spPr>
          <a:xfrm>
            <a:off x="5770563" y="2982913"/>
            <a:ext cx="838200"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Times New Roman"/>
                <a:ea typeface="Times New Roman"/>
                <a:cs typeface="Times New Roman"/>
                <a:sym typeface="Times New Roman"/>
              </a:rPr>
              <a:t>hoặc</a:t>
            </a:r>
            <a:endParaRPr sz="2400">
              <a:solidFill>
                <a:schemeClr val="dk1"/>
              </a:solidFill>
              <a:latin typeface="Times New Roman"/>
              <a:ea typeface="Times New Roman"/>
              <a:cs typeface="Times New Roman"/>
              <a:sym typeface="Times New Roman"/>
            </a:endParaRPr>
          </a:p>
        </p:txBody>
      </p:sp>
      <p:grpSp>
        <p:nvGrpSpPr>
          <p:cNvPr id="352" name="Google Shape;352;p14"/>
          <p:cNvGrpSpPr/>
          <p:nvPr/>
        </p:nvGrpSpPr>
        <p:grpSpPr>
          <a:xfrm>
            <a:off x="6858000" y="3048000"/>
            <a:ext cx="609600" cy="447675"/>
            <a:chOff x="6858000" y="3048000"/>
            <a:chExt cx="609600" cy="448130"/>
          </a:xfrm>
        </p:grpSpPr>
        <p:cxnSp>
          <p:nvCxnSpPr>
            <p:cNvPr id="353" name="Google Shape;353;p14"/>
            <p:cNvCxnSpPr/>
            <p:nvPr/>
          </p:nvCxnSpPr>
          <p:spPr>
            <a:xfrm>
              <a:off x="6858000" y="3048000"/>
              <a:ext cx="304800" cy="152555"/>
            </a:xfrm>
            <a:prstGeom prst="straightConnector1">
              <a:avLst/>
            </a:prstGeom>
            <a:noFill/>
            <a:ln cap="flat" cmpd="sng" w="28575">
              <a:solidFill>
                <a:srgbClr val="000000"/>
              </a:solidFill>
              <a:prstDash val="solid"/>
              <a:round/>
              <a:headEnd len="sm" w="sm" type="none"/>
              <a:tailEnd len="sm" w="sm" type="none"/>
            </a:ln>
          </p:spPr>
        </p:cxnSp>
        <p:cxnSp>
          <p:nvCxnSpPr>
            <p:cNvPr id="354" name="Google Shape;354;p14"/>
            <p:cNvCxnSpPr/>
            <p:nvPr/>
          </p:nvCxnSpPr>
          <p:spPr>
            <a:xfrm flipH="1">
              <a:off x="7162800" y="3048000"/>
              <a:ext cx="304800" cy="152555"/>
            </a:xfrm>
            <a:prstGeom prst="straightConnector1">
              <a:avLst/>
            </a:prstGeom>
            <a:noFill/>
            <a:ln cap="flat" cmpd="sng" w="28575">
              <a:solidFill>
                <a:srgbClr val="000000"/>
              </a:solidFill>
              <a:prstDash val="solid"/>
              <a:round/>
              <a:headEnd len="sm" w="sm" type="none"/>
              <a:tailEnd len="sm" w="sm" type="none"/>
            </a:ln>
          </p:spPr>
        </p:cxnSp>
        <p:cxnSp>
          <p:nvCxnSpPr>
            <p:cNvPr id="355" name="Google Shape;355;p14"/>
            <p:cNvCxnSpPr/>
            <p:nvPr/>
          </p:nvCxnSpPr>
          <p:spPr>
            <a:xfrm rot="5400000">
              <a:off x="7010246" y="3341987"/>
              <a:ext cx="305110" cy="3175"/>
            </a:xfrm>
            <a:prstGeom prst="straightConnector1">
              <a:avLst/>
            </a:prstGeom>
            <a:noFill/>
            <a:ln cap="flat" cmpd="sng" w="28575">
              <a:solidFill>
                <a:srgbClr val="000000"/>
              </a:solidFill>
              <a:prstDash val="solid"/>
              <a:round/>
              <a:headEnd len="sm" w="sm" type="none"/>
              <a:tailEnd len="sm" w="sm" type="none"/>
            </a:ln>
          </p:spPr>
        </p:cxnSp>
      </p:grpSp>
      <p:sp>
        <p:nvSpPr>
          <p:cNvPr id="356" name="Google Shape;356;p14"/>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II. CÔNG THỨC CẤU TẠO</a:t>
            </a:r>
            <a:endParaRPr b="1" sz="2800">
              <a:solidFill>
                <a:srgbClr val="FF0000"/>
              </a:solidFill>
              <a:latin typeface="Times New Roman"/>
              <a:ea typeface="Times New Roman"/>
              <a:cs typeface="Times New Roman"/>
              <a:sym typeface="Times New Roman"/>
            </a:endParaRPr>
          </a:p>
        </p:txBody>
      </p:sp>
      <p:sp>
        <p:nvSpPr>
          <p:cNvPr id="357" name="Google Shape;357;p14"/>
          <p:cNvSpPr txBox="1"/>
          <p:nvPr/>
        </p:nvSpPr>
        <p:spPr>
          <a:xfrm>
            <a:off x="83344" y="4707341"/>
            <a:ext cx="2743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Biểu diễn trên mặt phẳng giấy tất cả các liên kết</a:t>
            </a:r>
            <a:endParaRPr sz="2400">
              <a:solidFill>
                <a:schemeClr val="dk1"/>
              </a:solidFill>
              <a:latin typeface="Times New Roman"/>
              <a:ea typeface="Times New Roman"/>
              <a:cs typeface="Times New Roman"/>
              <a:sym typeface="Times New Roman"/>
            </a:endParaRPr>
          </a:p>
        </p:txBody>
      </p:sp>
      <p:sp>
        <p:nvSpPr>
          <p:cNvPr id="358" name="Google Shape;358;p14"/>
          <p:cNvSpPr txBox="1"/>
          <p:nvPr/>
        </p:nvSpPr>
        <p:spPr>
          <a:xfrm>
            <a:off x="2915644" y="4364504"/>
            <a:ext cx="292735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Nguyên tử, nhóm nguyên tử cùng liên kết với</a:t>
            </a:r>
            <a:r>
              <a:rPr b="1" lang="en-US" sz="2400">
                <a:solidFill>
                  <a:schemeClr val="dk1"/>
                </a:solidFill>
                <a:latin typeface="Times New Roman"/>
                <a:ea typeface="Times New Roman"/>
                <a:cs typeface="Times New Roman"/>
                <a:sym typeface="Times New Roman"/>
              </a:rPr>
              <a:t> </a:t>
            </a:r>
            <a:r>
              <a:rPr b="1" lang="en-US" sz="2400">
                <a:solidFill>
                  <a:srgbClr val="FF0000"/>
                </a:solidFill>
                <a:latin typeface="Times New Roman"/>
                <a:ea typeface="Times New Roman"/>
                <a:cs typeface="Times New Roman"/>
                <a:sym typeface="Times New Roman"/>
              </a:rPr>
              <a:t>một nguyên tử cacbon </a:t>
            </a:r>
            <a:r>
              <a:rPr lang="en-US" sz="2400">
                <a:solidFill>
                  <a:schemeClr val="dk1"/>
                </a:solidFill>
                <a:latin typeface="Times New Roman"/>
                <a:ea typeface="Times New Roman"/>
                <a:cs typeface="Times New Roman"/>
                <a:sym typeface="Times New Roman"/>
              </a:rPr>
              <a:t>viết thành một nhóm</a:t>
            </a:r>
            <a:endParaRPr sz="2400">
              <a:solidFill>
                <a:schemeClr val="dk1"/>
              </a:solidFill>
              <a:latin typeface="Times New Roman"/>
              <a:ea typeface="Times New Roman"/>
              <a:cs typeface="Times New Roman"/>
              <a:sym typeface="Times New Roman"/>
            </a:endParaRPr>
          </a:p>
        </p:txBody>
      </p:sp>
      <p:sp>
        <p:nvSpPr>
          <p:cNvPr id="359" name="Google Shape;359;p14"/>
          <p:cNvSpPr txBox="1"/>
          <p:nvPr/>
        </p:nvSpPr>
        <p:spPr>
          <a:xfrm>
            <a:off x="5643860" y="4187451"/>
            <a:ext cx="3394075" cy="24622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dk1"/>
                </a:solidFill>
                <a:latin typeface="Times New Roman"/>
                <a:ea typeface="Times New Roman"/>
                <a:cs typeface="Times New Roman"/>
                <a:sym typeface="Times New Roman"/>
              </a:rPr>
              <a:t>Chỉ biểu diễn liên kết giữa các nguyên tử cacbon và với nhóm chức. Mỗi đầu đoạn thẳng hoặc điểm gấp khúc ứng với một nguyên tử cacbon (không biểu diễn nguyên tử H liên kết với C)</a:t>
            </a:r>
            <a:endParaRPr/>
          </a:p>
        </p:txBody>
      </p:sp>
    </p:spTree>
  </p:cSld>
  <p:clrMapOvr>
    <a:masterClrMapping/>
  </p:clrMapOvr>
  <p:transition spd="med">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7">
                                            <p:txEl>
                                              <p:pRg end="0" st="0"/>
                                            </p:txEl>
                                          </p:spTgt>
                                        </p:tgtEl>
                                        <p:attrNameLst>
                                          <p:attrName>style.visibility</p:attrName>
                                        </p:attrNameLst>
                                      </p:cBhvr>
                                      <p:to>
                                        <p:strVal val="visible"/>
                                      </p:to>
                                    </p:set>
                                    <p:animEffect filter="fade" transition="in">
                                      <p:cBhvr>
                                        <p:cTn dur="500"/>
                                        <p:tgtEl>
                                          <p:spTgt spid="2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500"/>
                                        <p:tgtEl>
                                          <p:spTgt spid="2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78"/>
                                        </p:tgtEl>
                                      </p:cBhvr>
                                    </p:animEffect>
                                    <p:set>
                                      <p:cBhvr>
                                        <p:cTn dur="1" fill="hold">
                                          <p:stCondLst>
                                            <p:cond delay="500"/>
                                          </p:stCondLst>
                                        </p:cTn>
                                        <p:tgtEl>
                                          <p:spTgt spid="2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500"/>
                                        <p:tgtEl>
                                          <p:spTgt spid="316"/>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500"/>
                                        <p:tgtEl>
                                          <p:spTgt spid="334"/>
                                        </p:tgtEl>
                                      </p:cBhvr>
                                    </p:animEffect>
                                  </p:childTnLst>
                                </p:cTn>
                              </p:par>
                              <p:par>
                                <p:cTn fill="hold" nodeType="withEffect" presetClass="entr" presetID="10" presetSubtype="0">
                                  <p:stCondLst>
                                    <p:cond delay="0"/>
                                  </p:stCondLst>
                                  <p:childTnLst>
                                    <p:set>
                                      <p:cBhvr>
                                        <p:cTn dur="1" fill="hold">
                                          <p:stCondLst>
                                            <p:cond delay="0"/>
                                          </p:stCondLst>
                                        </p:cTn>
                                        <p:tgtEl>
                                          <p:spTgt spid="333"/>
                                        </p:tgtEl>
                                        <p:attrNameLst>
                                          <p:attrName>style.visibility</p:attrName>
                                        </p:attrNameLst>
                                      </p:cBhvr>
                                      <p:to>
                                        <p:strVal val="visible"/>
                                      </p:to>
                                    </p:set>
                                    <p:animEffect filter="fade" transition="in">
                                      <p:cBhvr>
                                        <p:cTn dur="500"/>
                                        <p:tgtEl>
                                          <p:spTgt spid="333"/>
                                        </p:tgtEl>
                                      </p:cBhvr>
                                    </p:animEffect>
                                  </p:childTnLst>
                                </p:cTn>
                              </p:par>
                              <p:par>
                                <p:cTn fill="hold" nodeType="with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par>
                                <p:cTn fill="hold" nodeType="withEffect" presetClass="entr" presetID="10" presetSubtype="0">
                                  <p:stCondLst>
                                    <p:cond delay="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17"/>
                                        </p:tgtEl>
                                      </p:cBhvr>
                                    </p:animEffect>
                                    <p:set>
                                      <p:cBhvr>
                                        <p:cTn dur="1" fill="hold">
                                          <p:stCondLst>
                                            <p:cond delay="2000"/>
                                          </p:stCondLst>
                                        </p:cTn>
                                        <p:tgtEl>
                                          <p:spTgt spid="31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5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40"/>
                                        </p:tgtEl>
                                      </p:cBhvr>
                                    </p:animEffect>
                                    <p:set>
                                      <p:cBhvr>
                                        <p:cTn dur="1" fill="hold">
                                          <p:stCondLst>
                                            <p:cond delay="2000"/>
                                          </p:stCondLst>
                                        </p:cTn>
                                        <p:tgtEl>
                                          <p:spTgt spid="34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500"/>
                                        <p:tgtEl>
                                          <p:spTgt spid="3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35"/>
                                        </p:tgtEl>
                                      </p:cBhvr>
                                    </p:animEffect>
                                    <p:set>
                                      <p:cBhvr>
                                        <p:cTn dur="1" fill="hold">
                                          <p:stCondLst>
                                            <p:cond delay="2000"/>
                                          </p:stCondLst>
                                        </p:cTn>
                                        <p:tgtEl>
                                          <p:spTgt spid="33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par>
                                <p:cTn fill="hold" nodeType="with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500"/>
                                        <p:tgtEl>
                                          <p:spTgt spid="3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25"/>
                                        </p:tgtEl>
                                      </p:cBhvr>
                                    </p:animEffect>
                                    <p:set>
                                      <p:cBhvr>
                                        <p:cTn dur="1" fill="hold">
                                          <p:stCondLst>
                                            <p:cond delay="2000"/>
                                          </p:stCondLst>
                                        </p:cTn>
                                        <p:tgtEl>
                                          <p:spTgt spid="32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5"/>
          <p:cNvSpPr/>
          <p:nvPr/>
        </p:nvSpPr>
        <p:spPr>
          <a:xfrm>
            <a:off x="1" y="0"/>
            <a:ext cx="9144000" cy="9906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2800">
                <a:solidFill>
                  <a:srgbClr val="FFFF00"/>
                </a:solidFill>
                <a:latin typeface="Times New Roman"/>
                <a:ea typeface="Times New Roman"/>
                <a:cs typeface="Times New Roman"/>
                <a:sym typeface="Times New Roman"/>
              </a:rPr>
              <a:t>Viết CTCT thu gọn cho các CTCT khai triển sau:</a:t>
            </a:r>
            <a:endParaRPr b="1" sz="2800">
              <a:solidFill>
                <a:srgbClr val="FFFF00"/>
              </a:solidFill>
              <a:latin typeface="Times New Roman"/>
              <a:ea typeface="Times New Roman"/>
              <a:cs typeface="Times New Roman"/>
              <a:sym typeface="Times New Roman"/>
            </a:endParaRPr>
          </a:p>
        </p:txBody>
      </p:sp>
      <p:sp>
        <p:nvSpPr>
          <p:cNvPr id="366" name="Google Shape;366;p15"/>
          <p:cNvSpPr/>
          <p:nvPr/>
        </p:nvSpPr>
        <p:spPr>
          <a:xfrm>
            <a:off x="1" y="1143000"/>
            <a:ext cx="9144000" cy="5715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rgbClr val="FFFF00"/>
              </a:solidFill>
              <a:latin typeface="Times New Roman"/>
              <a:ea typeface="Times New Roman"/>
              <a:cs typeface="Times New Roman"/>
              <a:sym typeface="Times New Roman"/>
            </a:endParaRPr>
          </a:p>
        </p:txBody>
      </p:sp>
      <p:graphicFrame>
        <p:nvGraphicFramePr>
          <p:cNvPr id="367" name="Google Shape;367;p15"/>
          <p:cNvGraphicFramePr/>
          <p:nvPr/>
        </p:nvGraphicFramePr>
        <p:xfrm>
          <a:off x="0" y="978952"/>
          <a:ext cx="3000000" cy="3000000"/>
        </p:xfrm>
        <a:graphic>
          <a:graphicData uri="http://schemas.openxmlformats.org/drawingml/2006/table">
            <a:tbl>
              <a:tblPr bandRow="1" firstRow="1">
                <a:noFill/>
                <a:tableStyleId>{8601D633-660D-4E56-9826-3B28A81ACC1D}</a:tableStyleId>
              </a:tblPr>
              <a:tblGrid>
                <a:gridCol w="2971800"/>
                <a:gridCol w="6172200"/>
              </a:tblGrid>
              <a:tr h="689200">
                <a:tc>
                  <a:txBody>
                    <a:bodyPr/>
                    <a:lstStyle/>
                    <a:p>
                      <a:pPr indent="0" lvl="0" marL="0" marR="0" rtl="0" algn="l">
                        <a:spcBef>
                          <a:spcPts val="0"/>
                        </a:spcBef>
                        <a:spcAft>
                          <a:spcPts val="0"/>
                        </a:spcAft>
                        <a:buNone/>
                      </a:pPr>
                      <a:r>
                        <a:t/>
                      </a:r>
                      <a:endParaRPr sz="2800">
                        <a:solidFill>
                          <a:srgbClr val="FF3300"/>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782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i="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68" name="Google Shape;368;p15"/>
          <p:cNvSpPr txBox="1"/>
          <p:nvPr/>
        </p:nvSpPr>
        <p:spPr>
          <a:xfrm>
            <a:off x="5791200" y="1524000"/>
            <a:ext cx="18288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
        <p:nvSpPr>
          <p:cNvPr id="369" name="Google Shape;369;p15"/>
          <p:cNvSpPr txBox="1"/>
          <p:nvPr/>
        </p:nvSpPr>
        <p:spPr>
          <a:xfrm>
            <a:off x="4572000" y="1066800"/>
            <a:ext cx="27432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3300"/>
                </a:solidFill>
                <a:latin typeface="Times New Roman"/>
                <a:ea typeface="Times New Roman"/>
                <a:cs typeface="Times New Roman"/>
                <a:sym typeface="Times New Roman"/>
              </a:rPr>
              <a:t>CTCT THU GỌN</a:t>
            </a:r>
            <a:endParaRPr/>
          </a:p>
        </p:txBody>
      </p:sp>
      <p:sp>
        <p:nvSpPr>
          <p:cNvPr id="370" name="Google Shape;370;p15"/>
          <p:cNvSpPr txBox="1"/>
          <p:nvPr/>
        </p:nvSpPr>
        <p:spPr>
          <a:xfrm>
            <a:off x="0" y="1066800"/>
            <a:ext cx="29987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3300"/>
                </a:solidFill>
                <a:latin typeface="Times New Roman"/>
                <a:ea typeface="Times New Roman"/>
                <a:cs typeface="Times New Roman"/>
                <a:sym typeface="Times New Roman"/>
              </a:rPr>
              <a:t>CTCT KHAI TRIỂN</a:t>
            </a:r>
            <a:endParaRPr/>
          </a:p>
        </p:txBody>
      </p:sp>
      <p:grpSp>
        <p:nvGrpSpPr>
          <p:cNvPr id="371" name="Google Shape;371;p15"/>
          <p:cNvGrpSpPr/>
          <p:nvPr/>
        </p:nvGrpSpPr>
        <p:grpSpPr>
          <a:xfrm>
            <a:off x="119063" y="5562600"/>
            <a:ext cx="2879725" cy="1406525"/>
            <a:chOff x="107580" y="2525358"/>
            <a:chExt cx="2879910" cy="1164500"/>
          </a:xfrm>
        </p:grpSpPr>
        <p:sp>
          <p:nvSpPr>
            <p:cNvPr id="372" name="Google Shape;372;p15"/>
            <p:cNvSpPr/>
            <p:nvPr/>
          </p:nvSpPr>
          <p:spPr>
            <a:xfrm>
              <a:off x="1469743" y="3070807"/>
              <a:ext cx="228615" cy="4468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373" name="Google Shape;373;p15"/>
            <p:cNvGrpSpPr/>
            <p:nvPr/>
          </p:nvGrpSpPr>
          <p:grpSpPr>
            <a:xfrm>
              <a:off x="107580" y="2525358"/>
              <a:ext cx="2879910" cy="1164500"/>
              <a:chOff x="107580" y="2536116"/>
              <a:chExt cx="2879910" cy="1164500"/>
            </a:xfrm>
          </p:grpSpPr>
          <p:grpSp>
            <p:nvGrpSpPr>
              <p:cNvPr id="374" name="Google Shape;374;p15"/>
              <p:cNvGrpSpPr/>
              <p:nvPr/>
            </p:nvGrpSpPr>
            <p:grpSpPr>
              <a:xfrm>
                <a:off x="107580" y="2536116"/>
                <a:ext cx="2879910" cy="1164500"/>
                <a:chOff x="107580" y="2536116"/>
                <a:chExt cx="2879910" cy="1164500"/>
              </a:xfrm>
            </p:grpSpPr>
            <p:sp>
              <p:nvSpPr>
                <p:cNvPr id="375" name="Google Shape;375;p15"/>
                <p:cNvSpPr txBox="1"/>
                <p:nvPr/>
              </p:nvSpPr>
              <p:spPr>
                <a:xfrm>
                  <a:off x="2154222" y="2936780"/>
                  <a:ext cx="425253" cy="305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O </a:t>
                  </a:r>
                  <a:endParaRPr/>
                </a:p>
              </p:txBody>
            </p:sp>
            <p:grpSp>
              <p:nvGrpSpPr>
                <p:cNvPr id="376" name="Google Shape;376;p15"/>
                <p:cNvGrpSpPr/>
                <p:nvPr/>
              </p:nvGrpSpPr>
              <p:grpSpPr>
                <a:xfrm>
                  <a:off x="107580" y="2536116"/>
                  <a:ext cx="2879910" cy="1164500"/>
                  <a:chOff x="107580" y="2536116"/>
                  <a:chExt cx="2879910" cy="1164500"/>
                </a:xfrm>
              </p:grpSpPr>
              <p:sp>
                <p:nvSpPr>
                  <p:cNvPr id="377" name="Google Shape;377;p15"/>
                  <p:cNvSpPr txBox="1"/>
                  <p:nvPr/>
                </p:nvSpPr>
                <p:spPr>
                  <a:xfrm>
                    <a:off x="1122378"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378" name="Google Shape;378;p15"/>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379" name="Google Shape;379;p15"/>
                  <p:cNvGrpSpPr/>
                  <p:nvPr/>
                </p:nvGrpSpPr>
                <p:grpSpPr>
                  <a:xfrm>
                    <a:off x="107580" y="2536116"/>
                    <a:ext cx="2879910" cy="1164500"/>
                    <a:chOff x="107580" y="2536116"/>
                    <a:chExt cx="2879910" cy="1164500"/>
                  </a:xfrm>
                </p:grpSpPr>
                <p:sp>
                  <p:nvSpPr>
                    <p:cNvPr id="380" name="Google Shape;380;p15"/>
                    <p:cNvSpPr txBox="1"/>
                    <p:nvPr/>
                  </p:nvSpPr>
                  <p:spPr>
                    <a:xfrm>
                      <a:off x="1099968"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381" name="Google Shape;381;p15"/>
                    <p:cNvGrpSpPr/>
                    <p:nvPr/>
                  </p:nvGrpSpPr>
                  <p:grpSpPr>
                    <a:xfrm>
                      <a:off x="107580" y="2537010"/>
                      <a:ext cx="2879910" cy="1163606"/>
                      <a:chOff x="107580" y="2537010"/>
                      <a:chExt cx="2879910" cy="1163606"/>
                    </a:xfrm>
                  </p:grpSpPr>
                  <p:sp>
                    <p:nvSpPr>
                      <p:cNvPr id="382" name="Google Shape;382;p15"/>
                      <p:cNvSpPr txBox="1"/>
                      <p:nvPr/>
                    </p:nvSpPr>
                    <p:spPr>
                      <a:xfrm>
                        <a:off x="598102" y="2928225"/>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383" name="Google Shape;383;p15"/>
                      <p:cNvSpPr txBox="1"/>
                      <p:nvPr/>
                    </p:nvSpPr>
                    <p:spPr>
                      <a:xfrm>
                        <a:off x="1124628"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384" name="Google Shape;384;p15"/>
                      <p:cNvSpPr txBox="1"/>
                      <p:nvPr/>
                    </p:nvSpPr>
                    <p:spPr>
                      <a:xfrm>
                        <a:off x="1674612" y="2936162"/>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385" name="Google Shape;385;p15"/>
                      <p:cNvSpPr txBox="1"/>
                      <p:nvPr/>
                    </p:nvSpPr>
                    <p:spPr>
                      <a:xfrm>
                        <a:off x="1677294" y="333128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386" name="Google Shape;386;p15"/>
                      <p:cNvSpPr txBox="1"/>
                      <p:nvPr/>
                    </p:nvSpPr>
                    <p:spPr>
                      <a:xfrm>
                        <a:off x="1645020" y="2545917"/>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387" name="Google Shape;387;p15"/>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388" name="Google Shape;388;p15"/>
                      <p:cNvSpPr txBox="1"/>
                      <p:nvPr/>
                    </p:nvSpPr>
                    <p:spPr>
                      <a:xfrm>
                        <a:off x="107580" y="293734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389" name="Google Shape;389;p15"/>
                      <p:cNvSpPr txBox="1"/>
                      <p:nvPr/>
                    </p:nvSpPr>
                    <p:spPr>
                      <a:xfrm>
                        <a:off x="2568390" y="29354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grpSp>
            </p:grpSp>
          </p:grpSp>
          <p:grpSp>
            <p:nvGrpSpPr>
              <p:cNvPr id="390" name="Google Shape;390;p15"/>
              <p:cNvGrpSpPr/>
              <p:nvPr/>
            </p:nvGrpSpPr>
            <p:grpSpPr>
              <a:xfrm>
                <a:off x="413987" y="2797670"/>
                <a:ext cx="2254395" cy="603279"/>
                <a:chOff x="413987" y="2797670"/>
                <a:chExt cx="2254395" cy="603279"/>
              </a:xfrm>
            </p:grpSpPr>
            <p:sp>
              <p:nvSpPr>
                <p:cNvPr id="391" name="Google Shape;391;p15"/>
                <p:cNvSpPr/>
                <p:nvPr/>
              </p:nvSpPr>
              <p:spPr>
                <a:xfrm rot="5400000">
                  <a:off x="1194254" y="3263581"/>
                  <a:ext cx="228694"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392" name="Google Shape;392;p15"/>
                <p:cNvGrpSpPr/>
                <p:nvPr/>
              </p:nvGrpSpPr>
              <p:grpSpPr>
                <a:xfrm>
                  <a:off x="413987" y="2797670"/>
                  <a:ext cx="2254395" cy="592764"/>
                  <a:chOff x="413987" y="2797670"/>
                  <a:chExt cx="2254395" cy="592764"/>
                </a:xfrm>
              </p:grpSpPr>
              <p:sp>
                <p:nvSpPr>
                  <p:cNvPr id="393" name="Google Shape;393;p15"/>
                  <p:cNvSpPr/>
                  <p:nvPr/>
                </p:nvSpPr>
                <p:spPr>
                  <a:xfrm rot="5400000">
                    <a:off x="659232" y="2888996"/>
                    <a:ext cx="228694" cy="4604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94" name="Google Shape;394;p15"/>
                  <p:cNvSpPr/>
                  <p:nvPr/>
                </p:nvSpPr>
                <p:spPr>
                  <a:xfrm>
                    <a:off x="926783" y="3080250"/>
                    <a:ext cx="228615" cy="46002"/>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95" name="Google Shape;395;p15"/>
                  <p:cNvSpPr/>
                  <p:nvPr/>
                </p:nvSpPr>
                <p:spPr>
                  <a:xfrm>
                    <a:off x="413987" y="3080250"/>
                    <a:ext cx="228615" cy="4468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96" name="Google Shape;396;p15"/>
                  <p:cNvSpPr/>
                  <p:nvPr/>
                </p:nvSpPr>
                <p:spPr>
                  <a:xfrm rot="5400000">
                    <a:off x="648776" y="3252409"/>
                    <a:ext cx="227380"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397" name="Google Shape;397;p15"/>
                  <p:cNvGrpSpPr/>
                  <p:nvPr/>
                </p:nvGrpSpPr>
                <p:grpSpPr>
                  <a:xfrm>
                    <a:off x="1285581" y="2798983"/>
                    <a:ext cx="1382801" cy="591451"/>
                    <a:chOff x="1285581" y="2798983"/>
                    <a:chExt cx="1382801" cy="591451"/>
                  </a:xfrm>
                </p:grpSpPr>
                <p:sp>
                  <p:nvSpPr>
                    <p:cNvPr id="398" name="Google Shape;398;p15"/>
                    <p:cNvSpPr/>
                    <p:nvPr/>
                  </p:nvSpPr>
                  <p:spPr>
                    <a:xfrm>
                      <a:off x="1992063" y="3081565"/>
                      <a:ext cx="228615" cy="4468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399" name="Google Shape;399;p15"/>
                    <p:cNvSpPr/>
                    <p:nvPr/>
                  </p:nvSpPr>
                  <p:spPr>
                    <a:xfrm rot="5400000">
                      <a:off x="1738801" y="3253066"/>
                      <a:ext cx="228694" cy="4604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00" name="Google Shape;400;p15"/>
                    <p:cNvSpPr/>
                    <p:nvPr/>
                  </p:nvSpPr>
                  <p:spPr>
                    <a:xfrm rot="5400000">
                      <a:off x="1194254" y="2890310"/>
                      <a:ext cx="228694"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01" name="Google Shape;401;p15"/>
                    <p:cNvSpPr/>
                    <p:nvPr/>
                  </p:nvSpPr>
                  <p:spPr>
                    <a:xfrm rot="5400000">
                      <a:off x="1727688" y="2900825"/>
                      <a:ext cx="228694"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02" name="Google Shape;402;p15"/>
                    <p:cNvSpPr/>
                    <p:nvPr/>
                  </p:nvSpPr>
                  <p:spPr>
                    <a:xfrm>
                      <a:off x="2439767" y="3078936"/>
                      <a:ext cx="228615" cy="4600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grpSp>
        </p:grpSp>
      </p:grpSp>
      <p:grpSp>
        <p:nvGrpSpPr>
          <p:cNvPr id="403" name="Google Shape;403;p15"/>
          <p:cNvGrpSpPr/>
          <p:nvPr/>
        </p:nvGrpSpPr>
        <p:grpSpPr>
          <a:xfrm>
            <a:off x="152400" y="3886200"/>
            <a:ext cx="2493963" cy="1577975"/>
            <a:chOff x="139854" y="2525358"/>
            <a:chExt cx="2494440" cy="1578684"/>
          </a:xfrm>
        </p:grpSpPr>
        <p:sp>
          <p:nvSpPr>
            <p:cNvPr id="404" name="Google Shape;404;p15"/>
            <p:cNvSpPr/>
            <p:nvPr/>
          </p:nvSpPr>
          <p:spPr>
            <a:xfrm>
              <a:off x="1513305" y="3070116"/>
              <a:ext cx="228644" cy="4605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405" name="Google Shape;405;p15"/>
            <p:cNvGrpSpPr/>
            <p:nvPr/>
          </p:nvGrpSpPr>
          <p:grpSpPr>
            <a:xfrm>
              <a:off x="139854" y="2525358"/>
              <a:ext cx="2494440" cy="1578684"/>
              <a:chOff x="139854" y="2536116"/>
              <a:chExt cx="2494440" cy="1578684"/>
            </a:xfrm>
          </p:grpSpPr>
          <p:grpSp>
            <p:nvGrpSpPr>
              <p:cNvPr id="406" name="Google Shape;406;p15"/>
              <p:cNvGrpSpPr/>
              <p:nvPr/>
            </p:nvGrpSpPr>
            <p:grpSpPr>
              <a:xfrm>
                <a:off x="139854" y="2536116"/>
                <a:ext cx="2494440" cy="1578684"/>
                <a:chOff x="139854" y="2536116"/>
                <a:chExt cx="2494440" cy="1578684"/>
              </a:xfrm>
            </p:grpSpPr>
            <p:sp>
              <p:nvSpPr>
                <p:cNvPr id="407" name="Google Shape;407;p15"/>
                <p:cNvSpPr txBox="1"/>
                <p:nvPr/>
              </p:nvSpPr>
              <p:spPr>
                <a:xfrm>
                  <a:off x="2208012"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grpSp>
              <p:nvGrpSpPr>
                <p:cNvPr id="408" name="Google Shape;408;p15"/>
                <p:cNvGrpSpPr/>
                <p:nvPr/>
              </p:nvGrpSpPr>
              <p:grpSpPr>
                <a:xfrm>
                  <a:off x="139854" y="2536116"/>
                  <a:ext cx="2494440" cy="1578684"/>
                  <a:chOff x="139854" y="2536116"/>
                  <a:chExt cx="2494440" cy="1578684"/>
                </a:xfrm>
              </p:grpSpPr>
              <p:sp>
                <p:nvSpPr>
                  <p:cNvPr id="409" name="Google Shape;409;p15"/>
                  <p:cNvSpPr txBox="1"/>
                  <p:nvPr/>
                </p:nvSpPr>
                <p:spPr>
                  <a:xfrm>
                    <a:off x="119768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sp>
                <p:nvSpPr>
                  <p:cNvPr id="410" name="Google Shape;410;p15"/>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grpSp>
                <p:nvGrpSpPr>
                  <p:cNvPr id="411" name="Google Shape;411;p15"/>
                  <p:cNvGrpSpPr/>
                  <p:nvPr/>
                </p:nvGrpSpPr>
                <p:grpSpPr>
                  <a:xfrm>
                    <a:off x="139854" y="2536116"/>
                    <a:ext cx="2494440" cy="1578684"/>
                    <a:chOff x="139854" y="2536116"/>
                    <a:chExt cx="2494440" cy="1578684"/>
                  </a:xfrm>
                </p:grpSpPr>
                <p:sp>
                  <p:nvSpPr>
                    <p:cNvPr id="412" name="Google Shape;412;p15"/>
                    <p:cNvSpPr txBox="1"/>
                    <p:nvPr/>
                  </p:nvSpPr>
                  <p:spPr>
                    <a:xfrm>
                      <a:off x="1186032"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grpSp>
                  <p:nvGrpSpPr>
                    <p:cNvPr id="413" name="Google Shape;413;p15"/>
                    <p:cNvGrpSpPr/>
                    <p:nvPr/>
                  </p:nvGrpSpPr>
                  <p:grpSpPr>
                    <a:xfrm>
                      <a:off x="139854" y="2537010"/>
                      <a:ext cx="2494440" cy="1577790"/>
                      <a:chOff x="139854" y="2537010"/>
                      <a:chExt cx="2494440" cy="1577790"/>
                    </a:xfrm>
                  </p:grpSpPr>
                  <p:sp>
                    <p:nvSpPr>
                      <p:cNvPr id="414" name="Google Shape;414;p15"/>
                      <p:cNvSpPr txBox="1"/>
                      <p:nvPr/>
                    </p:nvSpPr>
                    <p:spPr>
                      <a:xfrm>
                        <a:off x="598102" y="2910412"/>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sp>
                    <p:nvSpPr>
                      <p:cNvPr id="415" name="Google Shape;415;p15"/>
                      <p:cNvSpPr txBox="1"/>
                      <p:nvPr/>
                    </p:nvSpPr>
                    <p:spPr>
                      <a:xfrm>
                        <a:off x="1189176"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sp>
                    <p:nvSpPr>
                      <p:cNvPr id="416" name="Google Shape;416;p15"/>
                      <p:cNvSpPr txBox="1"/>
                      <p:nvPr/>
                    </p:nvSpPr>
                    <p:spPr>
                      <a:xfrm>
                        <a:off x="1760676" y="2918349"/>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 </a:t>
                        </a:r>
                        <a:endParaRPr/>
                      </a:p>
                    </p:txBody>
                  </p:sp>
                  <p:sp>
                    <p:nvSpPr>
                      <p:cNvPr id="417" name="Google Shape;417;p15"/>
                      <p:cNvSpPr txBox="1"/>
                      <p:nvPr/>
                    </p:nvSpPr>
                    <p:spPr>
                      <a:xfrm>
                        <a:off x="1763358" y="332052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418" name="Google Shape;418;p15"/>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419" name="Google Shape;419;p15"/>
                      <p:cNvSpPr txBox="1"/>
                      <p:nvPr/>
                    </p:nvSpPr>
                    <p:spPr>
                      <a:xfrm>
                        <a:off x="139854" y="287499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420" name="Google Shape;420;p15"/>
                      <p:cNvSpPr txBox="1"/>
                      <p:nvPr/>
                    </p:nvSpPr>
                    <p:spPr>
                      <a:xfrm>
                        <a:off x="810858" y="374277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421" name="Google Shape;421;p15"/>
                      <p:cNvSpPr txBox="1"/>
                      <p:nvPr/>
                    </p:nvSpPr>
                    <p:spPr>
                      <a:xfrm>
                        <a:off x="1192752" y="3745468"/>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422" name="Google Shape;422;p15"/>
                      <p:cNvSpPr txBox="1"/>
                      <p:nvPr/>
                    </p:nvSpPr>
                    <p:spPr>
                      <a:xfrm>
                        <a:off x="1523106" y="374366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423" name="Google Shape;423;p15"/>
                      <p:cNvSpPr txBox="1"/>
                      <p:nvPr/>
                    </p:nvSpPr>
                    <p:spPr>
                      <a:xfrm>
                        <a:off x="221519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424" name="Google Shape;424;p15"/>
                      <p:cNvSpPr txBox="1"/>
                      <p:nvPr/>
                    </p:nvSpPr>
                    <p:spPr>
                      <a:xfrm>
                        <a:off x="2197254" y="2546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grpSp>
              </p:grpSp>
            </p:grpSp>
          </p:grpSp>
          <p:grpSp>
            <p:nvGrpSpPr>
              <p:cNvPr id="425" name="Google Shape;425;p15"/>
              <p:cNvGrpSpPr/>
              <p:nvPr/>
            </p:nvGrpSpPr>
            <p:grpSpPr>
              <a:xfrm>
                <a:off x="414545" y="2798172"/>
                <a:ext cx="1991107" cy="1054575"/>
                <a:chOff x="414545" y="2798172"/>
                <a:chExt cx="1991107" cy="1054575"/>
              </a:xfrm>
            </p:grpSpPr>
            <p:sp>
              <p:nvSpPr>
                <p:cNvPr id="426" name="Google Shape;426;p15"/>
                <p:cNvSpPr/>
                <p:nvPr/>
              </p:nvSpPr>
              <p:spPr>
                <a:xfrm rot="5400000">
                  <a:off x="1258433" y="3291318"/>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427" name="Google Shape;427;p15"/>
                <p:cNvGrpSpPr/>
                <p:nvPr/>
              </p:nvGrpSpPr>
              <p:grpSpPr>
                <a:xfrm>
                  <a:off x="414545" y="2798172"/>
                  <a:ext cx="1991107" cy="1054575"/>
                  <a:chOff x="414545" y="2798172"/>
                  <a:chExt cx="1991107" cy="1054575"/>
                </a:xfrm>
              </p:grpSpPr>
              <p:sp>
                <p:nvSpPr>
                  <p:cNvPr id="428" name="Google Shape;428;p15"/>
                  <p:cNvSpPr/>
                  <p:nvPr/>
                </p:nvSpPr>
                <p:spPr>
                  <a:xfrm rot="5400000">
                    <a:off x="659831" y="2889500"/>
                    <a:ext cx="228703" cy="4604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29" name="Google Shape;429;p15"/>
                  <p:cNvSpPr/>
                  <p:nvPr/>
                </p:nvSpPr>
                <p:spPr>
                  <a:xfrm>
                    <a:off x="959161" y="3080874"/>
                    <a:ext cx="227056" cy="4605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0" name="Google Shape;430;p15"/>
                  <p:cNvSpPr/>
                  <p:nvPr/>
                </p:nvSpPr>
                <p:spPr>
                  <a:xfrm>
                    <a:off x="414545" y="3080874"/>
                    <a:ext cx="228644" cy="4447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1" name="Google Shape;431;p15"/>
                  <p:cNvSpPr/>
                  <p:nvPr/>
                </p:nvSpPr>
                <p:spPr>
                  <a:xfrm rot="5400000">
                    <a:off x="648716" y="3280201"/>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432" name="Google Shape;432;p15"/>
                  <p:cNvGrpSpPr/>
                  <p:nvPr/>
                </p:nvGrpSpPr>
                <p:grpSpPr>
                  <a:xfrm>
                    <a:off x="1349761" y="2809289"/>
                    <a:ext cx="1055890" cy="619403"/>
                    <a:chOff x="1349761" y="2809289"/>
                    <a:chExt cx="1055890" cy="619403"/>
                  </a:xfrm>
                </p:grpSpPr>
                <p:sp>
                  <p:nvSpPr>
                    <p:cNvPr id="433" name="Google Shape;433;p15"/>
                    <p:cNvSpPr/>
                    <p:nvPr/>
                  </p:nvSpPr>
                  <p:spPr>
                    <a:xfrm>
                      <a:off x="2045219" y="3071345"/>
                      <a:ext cx="228644" cy="4605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4" name="Google Shape;434;p15"/>
                    <p:cNvSpPr/>
                    <p:nvPr/>
                  </p:nvSpPr>
                  <p:spPr>
                    <a:xfrm rot="5400000">
                      <a:off x="1824485" y="3280995"/>
                      <a:ext cx="227115"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5" name="Google Shape;435;p15"/>
                    <p:cNvSpPr/>
                    <p:nvPr/>
                  </p:nvSpPr>
                  <p:spPr>
                    <a:xfrm rot="5400000">
                      <a:off x="1258433" y="2900617"/>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6" name="Google Shape;436;p15"/>
                    <p:cNvSpPr/>
                    <p:nvPr/>
                  </p:nvSpPr>
                  <p:spPr>
                    <a:xfrm>
                      <a:off x="2045219" y="3136461"/>
                      <a:ext cx="227056" cy="4447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7" name="Google Shape;437;p15"/>
                    <p:cNvSpPr/>
                    <p:nvPr/>
                  </p:nvSpPr>
                  <p:spPr>
                    <a:xfrm rot="5400000">
                      <a:off x="2269071" y="2910941"/>
                      <a:ext cx="227114"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38" name="Google Shape;438;p15"/>
                    <p:cNvSpPr/>
                    <p:nvPr/>
                  </p:nvSpPr>
                  <p:spPr>
                    <a:xfrm rot="5400000">
                      <a:off x="2268276" y="3291317"/>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439" name="Google Shape;439;p15"/>
                  <p:cNvSpPr/>
                  <p:nvPr/>
                </p:nvSpPr>
                <p:spPr>
                  <a:xfrm rot="2700000">
                    <a:off x="1442618" y="3689960"/>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40" name="Google Shape;440;p15"/>
                  <p:cNvSpPr/>
                  <p:nvPr/>
                </p:nvSpPr>
                <p:spPr>
                  <a:xfrm rot="5400000">
                    <a:off x="1258433" y="3715371"/>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41" name="Google Shape;441;p15"/>
                  <p:cNvSpPr/>
                  <p:nvPr/>
                </p:nvSpPr>
                <p:spPr>
                  <a:xfrm flipH="1" rot="8100000">
                    <a:off x="1049637" y="3690754"/>
                    <a:ext cx="228703" cy="44459"/>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grpSp>
        </p:grpSp>
      </p:grpSp>
      <p:grpSp>
        <p:nvGrpSpPr>
          <p:cNvPr id="442" name="Google Shape;442;p15"/>
          <p:cNvGrpSpPr/>
          <p:nvPr/>
        </p:nvGrpSpPr>
        <p:grpSpPr>
          <a:xfrm>
            <a:off x="228600" y="2057400"/>
            <a:ext cx="2487613" cy="1590675"/>
            <a:chOff x="139854" y="2525358"/>
            <a:chExt cx="2487258" cy="1589442"/>
          </a:xfrm>
        </p:grpSpPr>
        <p:sp>
          <p:nvSpPr>
            <p:cNvPr id="443" name="Google Shape;443;p15"/>
            <p:cNvSpPr/>
            <p:nvPr/>
          </p:nvSpPr>
          <p:spPr>
            <a:xfrm>
              <a:off x="1512846" y="3071035"/>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444" name="Google Shape;444;p15"/>
            <p:cNvGrpSpPr/>
            <p:nvPr/>
          </p:nvGrpSpPr>
          <p:grpSpPr>
            <a:xfrm>
              <a:off x="139854" y="2525358"/>
              <a:ext cx="2487258" cy="1589442"/>
              <a:chOff x="139854" y="2536116"/>
              <a:chExt cx="2487258" cy="1589442"/>
            </a:xfrm>
          </p:grpSpPr>
          <p:grpSp>
            <p:nvGrpSpPr>
              <p:cNvPr id="445" name="Google Shape;445;p15"/>
              <p:cNvGrpSpPr/>
              <p:nvPr/>
            </p:nvGrpSpPr>
            <p:grpSpPr>
              <a:xfrm>
                <a:off x="139854" y="2536116"/>
                <a:ext cx="2487258" cy="1589442"/>
                <a:chOff x="139854" y="2536116"/>
                <a:chExt cx="2487258" cy="1589442"/>
              </a:xfrm>
            </p:grpSpPr>
            <p:sp>
              <p:nvSpPr>
                <p:cNvPr id="446" name="Google Shape;446;p15"/>
                <p:cNvSpPr txBox="1"/>
                <p:nvPr/>
              </p:nvSpPr>
              <p:spPr>
                <a:xfrm>
                  <a:off x="2208012"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447" name="Google Shape;447;p15"/>
                <p:cNvGrpSpPr/>
                <p:nvPr/>
              </p:nvGrpSpPr>
              <p:grpSpPr>
                <a:xfrm>
                  <a:off x="139854" y="2536116"/>
                  <a:ext cx="2053362" cy="1589442"/>
                  <a:chOff x="139854" y="2536116"/>
                  <a:chExt cx="2053362" cy="1589442"/>
                </a:xfrm>
              </p:grpSpPr>
              <p:sp>
                <p:nvSpPr>
                  <p:cNvPr id="448" name="Google Shape;448;p15"/>
                  <p:cNvSpPr txBox="1"/>
                  <p:nvPr/>
                </p:nvSpPr>
                <p:spPr>
                  <a:xfrm>
                    <a:off x="119768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449" name="Google Shape;449;p15"/>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450" name="Google Shape;450;p15"/>
                  <p:cNvGrpSpPr/>
                  <p:nvPr/>
                </p:nvGrpSpPr>
                <p:grpSpPr>
                  <a:xfrm>
                    <a:off x="139854" y="2536116"/>
                    <a:ext cx="2053362" cy="1589442"/>
                    <a:chOff x="139854" y="2536116"/>
                    <a:chExt cx="2053362" cy="1589442"/>
                  </a:xfrm>
                </p:grpSpPr>
                <p:sp>
                  <p:nvSpPr>
                    <p:cNvPr id="451" name="Google Shape;451;p15"/>
                    <p:cNvSpPr txBox="1"/>
                    <p:nvPr/>
                  </p:nvSpPr>
                  <p:spPr>
                    <a:xfrm>
                      <a:off x="1186032"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452" name="Google Shape;452;p15"/>
                    <p:cNvGrpSpPr/>
                    <p:nvPr/>
                  </p:nvGrpSpPr>
                  <p:grpSpPr>
                    <a:xfrm>
                      <a:off x="139854" y="2537010"/>
                      <a:ext cx="2053362" cy="1588548"/>
                      <a:chOff x="139854" y="2537010"/>
                      <a:chExt cx="2053362" cy="1588548"/>
                    </a:xfrm>
                  </p:grpSpPr>
                  <p:sp>
                    <p:nvSpPr>
                      <p:cNvPr id="453" name="Google Shape;453;p15"/>
                      <p:cNvSpPr txBox="1"/>
                      <p:nvPr/>
                    </p:nvSpPr>
                    <p:spPr>
                      <a:xfrm>
                        <a:off x="598102" y="2910412"/>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454" name="Google Shape;454;p15"/>
                      <p:cNvSpPr txBox="1"/>
                      <p:nvPr/>
                    </p:nvSpPr>
                    <p:spPr>
                      <a:xfrm>
                        <a:off x="1189176"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455" name="Google Shape;455;p15"/>
                      <p:cNvSpPr txBox="1"/>
                      <p:nvPr/>
                    </p:nvSpPr>
                    <p:spPr>
                      <a:xfrm>
                        <a:off x="1760676" y="2918349"/>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456" name="Google Shape;456;p15"/>
                      <p:cNvSpPr txBox="1"/>
                      <p:nvPr/>
                    </p:nvSpPr>
                    <p:spPr>
                      <a:xfrm>
                        <a:off x="1774116" y="333128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457" name="Google Shape;457;p15"/>
                      <p:cNvSpPr txBox="1"/>
                      <p:nvPr/>
                    </p:nvSpPr>
                    <p:spPr>
                      <a:xfrm>
                        <a:off x="1774116"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458" name="Google Shape;458;p15"/>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459" name="Google Shape;459;p15"/>
                      <p:cNvSpPr txBox="1"/>
                      <p:nvPr/>
                    </p:nvSpPr>
                    <p:spPr>
                      <a:xfrm>
                        <a:off x="139854" y="287499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460" name="Google Shape;460;p15"/>
                      <p:cNvSpPr txBox="1"/>
                      <p:nvPr/>
                    </p:nvSpPr>
                    <p:spPr>
                      <a:xfrm>
                        <a:off x="810858" y="374277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461" name="Google Shape;461;p15"/>
                      <p:cNvSpPr txBox="1"/>
                      <p:nvPr/>
                    </p:nvSpPr>
                    <p:spPr>
                      <a:xfrm>
                        <a:off x="1214268" y="375622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462" name="Google Shape;462;p15"/>
                      <p:cNvSpPr txBox="1"/>
                      <p:nvPr/>
                    </p:nvSpPr>
                    <p:spPr>
                      <a:xfrm>
                        <a:off x="1523106" y="374366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grpSp>
            </p:grpSp>
          </p:grpSp>
          <p:grpSp>
            <p:nvGrpSpPr>
              <p:cNvPr id="463" name="Google Shape;463;p15"/>
              <p:cNvGrpSpPr/>
              <p:nvPr/>
            </p:nvGrpSpPr>
            <p:grpSpPr>
              <a:xfrm>
                <a:off x="414453" y="2797850"/>
                <a:ext cx="1860285" cy="1054868"/>
                <a:chOff x="414453" y="2797851"/>
                <a:chExt cx="1860285" cy="1054868"/>
              </a:xfrm>
            </p:grpSpPr>
            <p:sp>
              <p:nvSpPr>
                <p:cNvPr id="464" name="Google Shape;464;p15"/>
                <p:cNvSpPr/>
                <p:nvPr/>
              </p:nvSpPr>
              <p:spPr>
                <a:xfrm rot="5400000">
                  <a:off x="1258955" y="329116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465" name="Google Shape;465;p15"/>
                <p:cNvGrpSpPr/>
                <p:nvPr/>
              </p:nvGrpSpPr>
              <p:grpSpPr>
                <a:xfrm>
                  <a:off x="414453" y="2797850"/>
                  <a:ext cx="1860285" cy="1054868"/>
                  <a:chOff x="414453" y="2797851"/>
                  <a:chExt cx="1860285" cy="1054868"/>
                </a:xfrm>
              </p:grpSpPr>
              <p:sp>
                <p:nvSpPr>
                  <p:cNvPr id="466" name="Google Shape;466;p15"/>
                  <p:cNvSpPr/>
                  <p:nvPr/>
                </p:nvSpPr>
                <p:spPr>
                  <a:xfrm rot="5400000">
                    <a:off x="659759" y="2889047"/>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67" name="Google Shape;467;p15"/>
                  <p:cNvSpPr/>
                  <p:nvPr/>
                </p:nvSpPr>
                <p:spPr>
                  <a:xfrm>
                    <a:off x="958887" y="3081793"/>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68" name="Google Shape;468;p15"/>
                  <p:cNvSpPr/>
                  <p:nvPr/>
                </p:nvSpPr>
                <p:spPr>
                  <a:xfrm>
                    <a:off x="414453" y="3080207"/>
                    <a:ext cx="228567" cy="4600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69" name="Google Shape;469;p15"/>
                  <p:cNvSpPr/>
                  <p:nvPr/>
                </p:nvSpPr>
                <p:spPr>
                  <a:xfrm rot="5400000">
                    <a:off x="648648" y="3279269"/>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470" name="Google Shape;470;p15"/>
                  <p:cNvGrpSpPr/>
                  <p:nvPr/>
                </p:nvGrpSpPr>
                <p:grpSpPr>
                  <a:xfrm>
                    <a:off x="1373167" y="2808954"/>
                    <a:ext cx="901570" cy="609128"/>
                    <a:chOff x="1373168" y="2808954"/>
                    <a:chExt cx="901570" cy="609128"/>
                  </a:xfrm>
                </p:grpSpPr>
                <p:sp>
                  <p:nvSpPr>
                    <p:cNvPr id="471" name="Google Shape;471;p15"/>
                    <p:cNvSpPr/>
                    <p:nvPr/>
                  </p:nvSpPr>
                  <p:spPr>
                    <a:xfrm>
                      <a:off x="2046171" y="3081793"/>
                      <a:ext cx="228567" cy="46002"/>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72" name="Google Shape;472;p15"/>
                    <p:cNvSpPr/>
                    <p:nvPr/>
                  </p:nvSpPr>
                  <p:spPr>
                    <a:xfrm rot="5400000">
                      <a:off x="1824819" y="3280855"/>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73" name="Google Shape;473;p15"/>
                    <p:cNvSpPr/>
                    <p:nvPr/>
                  </p:nvSpPr>
                  <p:spPr>
                    <a:xfrm rot="5400000">
                      <a:off x="1281971" y="2900150"/>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74" name="Google Shape;474;p15"/>
                    <p:cNvSpPr/>
                    <p:nvPr/>
                  </p:nvSpPr>
                  <p:spPr>
                    <a:xfrm rot="5400000">
                      <a:off x="1813707" y="2911255"/>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sp>
                <p:nvSpPr>
                  <p:cNvPr id="475" name="Google Shape;475;p15"/>
                  <p:cNvSpPr/>
                  <p:nvPr/>
                </p:nvSpPr>
                <p:spPr>
                  <a:xfrm rot="2700000">
                    <a:off x="1443079" y="369090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76" name="Google Shape;476;p15"/>
                  <p:cNvSpPr/>
                  <p:nvPr/>
                </p:nvSpPr>
                <p:spPr>
                  <a:xfrm rot="5400000">
                    <a:off x="1269273" y="3715492"/>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477" name="Google Shape;477;p15"/>
                  <p:cNvSpPr/>
                  <p:nvPr/>
                </p:nvSpPr>
                <p:spPr>
                  <a:xfrm flipH="1" rot="8100000">
                    <a:off x="1050229" y="3690112"/>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grpSp>
      </p:grpSp>
      <p:sp>
        <p:nvSpPr>
          <p:cNvPr id="478" name="Google Shape;478;p15"/>
          <p:cNvSpPr txBox="1"/>
          <p:nvPr/>
        </p:nvSpPr>
        <p:spPr>
          <a:xfrm>
            <a:off x="6096000" y="2286000"/>
            <a:ext cx="13716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HOẶC</a:t>
            </a:r>
            <a:endParaRPr/>
          </a:p>
        </p:txBody>
      </p:sp>
      <p:grpSp>
        <p:nvGrpSpPr>
          <p:cNvPr id="479" name="Google Shape;479;p15"/>
          <p:cNvGrpSpPr/>
          <p:nvPr/>
        </p:nvGrpSpPr>
        <p:grpSpPr>
          <a:xfrm>
            <a:off x="7620000" y="2133600"/>
            <a:ext cx="1225550" cy="742290"/>
            <a:chOff x="7696200" y="3048000"/>
            <a:chExt cx="609600" cy="448130"/>
          </a:xfrm>
        </p:grpSpPr>
        <p:cxnSp>
          <p:nvCxnSpPr>
            <p:cNvPr id="480" name="Google Shape;480;p15"/>
            <p:cNvCxnSpPr/>
            <p:nvPr/>
          </p:nvCxnSpPr>
          <p:spPr>
            <a:xfrm>
              <a:off x="7696200" y="3048000"/>
              <a:ext cx="304800" cy="152555"/>
            </a:xfrm>
            <a:prstGeom prst="straightConnector1">
              <a:avLst/>
            </a:prstGeom>
            <a:noFill/>
            <a:ln cap="flat" cmpd="sng" w="28575">
              <a:solidFill>
                <a:srgbClr val="000000"/>
              </a:solidFill>
              <a:prstDash val="solid"/>
              <a:round/>
              <a:headEnd len="sm" w="sm" type="none"/>
              <a:tailEnd len="sm" w="sm" type="none"/>
            </a:ln>
          </p:spPr>
        </p:cxnSp>
        <p:cxnSp>
          <p:nvCxnSpPr>
            <p:cNvPr id="481" name="Google Shape;481;p15"/>
            <p:cNvCxnSpPr/>
            <p:nvPr/>
          </p:nvCxnSpPr>
          <p:spPr>
            <a:xfrm flipH="1">
              <a:off x="8001000" y="3048000"/>
              <a:ext cx="304800" cy="152555"/>
            </a:xfrm>
            <a:prstGeom prst="straightConnector1">
              <a:avLst/>
            </a:prstGeom>
            <a:noFill/>
            <a:ln cap="flat" cmpd="sng" w="28575">
              <a:solidFill>
                <a:srgbClr val="000000"/>
              </a:solidFill>
              <a:prstDash val="solid"/>
              <a:round/>
              <a:headEnd len="sm" w="sm" type="none"/>
              <a:tailEnd len="sm" w="sm" type="none"/>
            </a:ln>
          </p:spPr>
        </p:cxnSp>
        <p:cxnSp>
          <p:nvCxnSpPr>
            <p:cNvPr id="482" name="Google Shape;482;p15"/>
            <p:cNvCxnSpPr/>
            <p:nvPr/>
          </p:nvCxnSpPr>
          <p:spPr>
            <a:xfrm rot="5400000">
              <a:off x="7846857" y="3341987"/>
              <a:ext cx="305110" cy="3175"/>
            </a:xfrm>
            <a:prstGeom prst="straightConnector1">
              <a:avLst/>
            </a:prstGeom>
            <a:noFill/>
            <a:ln cap="flat" cmpd="sng" w="28575">
              <a:solidFill>
                <a:srgbClr val="000000"/>
              </a:solidFill>
              <a:prstDash val="solid"/>
              <a:round/>
              <a:headEnd len="sm" w="sm" type="none"/>
              <a:tailEnd len="sm" w="sm" type="none"/>
            </a:ln>
          </p:spPr>
        </p:cxnSp>
      </p:grpSp>
      <p:cxnSp>
        <p:nvCxnSpPr>
          <p:cNvPr id="483" name="Google Shape;483;p15"/>
          <p:cNvCxnSpPr/>
          <p:nvPr/>
        </p:nvCxnSpPr>
        <p:spPr>
          <a:xfrm>
            <a:off x="0" y="3669632"/>
            <a:ext cx="9144000"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484" name="Google Shape;484;p15"/>
          <p:cNvCxnSpPr/>
          <p:nvPr/>
        </p:nvCxnSpPr>
        <p:spPr>
          <a:xfrm>
            <a:off x="0" y="5486400"/>
            <a:ext cx="9144000"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grpSp>
        <p:nvGrpSpPr>
          <p:cNvPr id="485" name="Google Shape;485;p15"/>
          <p:cNvGrpSpPr/>
          <p:nvPr/>
        </p:nvGrpSpPr>
        <p:grpSpPr>
          <a:xfrm>
            <a:off x="3048000" y="2133600"/>
            <a:ext cx="2819400" cy="1079796"/>
            <a:chOff x="3048000" y="2907716"/>
            <a:chExt cx="2819400" cy="1079796"/>
          </a:xfrm>
        </p:grpSpPr>
        <p:sp>
          <p:nvSpPr>
            <p:cNvPr id="486" name="Google Shape;486;p15"/>
            <p:cNvSpPr txBox="1"/>
            <p:nvPr/>
          </p:nvSpPr>
          <p:spPr>
            <a:xfrm>
              <a:off x="3048000" y="2907716"/>
              <a:ext cx="2819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H</a:t>
              </a:r>
              <a:r>
                <a:rPr b="1" baseline="-25000" lang="en-US" sz="2800">
                  <a:solidFill>
                    <a:schemeClr val="dk1"/>
                  </a:solidFill>
                  <a:latin typeface="Times New Roman"/>
                  <a:ea typeface="Times New Roman"/>
                  <a:cs typeface="Times New Roman"/>
                  <a:sym typeface="Times New Roman"/>
                </a:rPr>
                <a:t>3</a:t>
              </a:r>
              <a:r>
                <a:rPr b="1" lang="en-US" sz="2800">
                  <a:solidFill>
                    <a:schemeClr val="dk1"/>
                  </a:solidFill>
                  <a:latin typeface="Times New Roman"/>
                  <a:ea typeface="Times New Roman"/>
                  <a:cs typeface="Times New Roman"/>
                  <a:sym typeface="Times New Roman"/>
                </a:rPr>
                <a:t>C – CH – CH</a:t>
              </a:r>
              <a:r>
                <a:rPr b="1" baseline="-25000" lang="en-US" sz="2800">
                  <a:solidFill>
                    <a:schemeClr val="dk1"/>
                  </a:solidFill>
                  <a:latin typeface="Times New Roman"/>
                  <a:ea typeface="Times New Roman"/>
                  <a:cs typeface="Times New Roman"/>
                  <a:sym typeface="Times New Roman"/>
                </a:rPr>
                <a:t>3</a:t>
              </a:r>
              <a:endParaRPr b="1" sz="2800">
                <a:solidFill>
                  <a:schemeClr val="dk1"/>
                </a:solidFill>
                <a:latin typeface="Times New Roman"/>
                <a:ea typeface="Times New Roman"/>
                <a:cs typeface="Times New Roman"/>
                <a:sym typeface="Times New Roman"/>
              </a:endParaRPr>
            </a:p>
          </p:txBody>
        </p:sp>
        <p:grpSp>
          <p:nvGrpSpPr>
            <p:cNvPr id="487" name="Google Shape;487;p15"/>
            <p:cNvGrpSpPr/>
            <p:nvPr/>
          </p:nvGrpSpPr>
          <p:grpSpPr>
            <a:xfrm>
              <a:off x="4026318" y="3364360"/>
              <a:ext cx="890587" cy="623152"/>
              <a:chOff x="4026318" y="3364360"/>
              <a:chExt cx="890587" cy="623152"/>
            </a:xfrm>
          </p:grpSpPr>
          <p:sp>
            <p:nvSpPr>
              <p:cNvPr id="488" name="Google Shape;488;p15"/>
              <p:cNvSpPr txBox="1"/>
              <p:nvPr/>
            </p:nvSpPr>
            <p:spPr>
              <a:xfrm>
                <a:off x="4026318" y="3525847"/>
                <a:ext cx="890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CH</a:t>
                </a:r>
                <a:r>
                  <a:rPr b="1" baseline="-25000" lang="en-US" sz="2400">
                    <a:solidFill>
                      <a:schemeClr val="dk1"/>
                    </a:solidFill>
                    <a:latin typeface="Times New Roman"/>
                    <a:ea typeface="Times New Roman"/>
                    <a:cs typeface="Times New Roman"/>
                    <a:sym typeface="Times New Roman"/>
                  </a:rPr>
                  <a:t>3</a:t>
                </a:r>
                <a:endParaRPr b="1" sz="2400">
                  <a:solidFill>
                    <a:schemeClr val="dk1"/>
                  </a:solidFill>
                  <a:latin typeface="Times New Roman"/>
                  <a:ea typeface="Times New Roman"/>
                  <a:cs typeface="Times New Roman"/>
                  <a:sym typeface="Times New Roman"/>
                </a:endParaRPr>
              </a:p>
            </p:txBody>
          </p:sp>
          <p:cxnSp>
            <p:nvCxnSpPr>
              <p:cNvPr id="489" name="Google Shape;489;p15"/>
              <p:cNvCxnSpPr/>
              <p:nvPr/>
            </p:nvCxnSpPr>
            <p:spPr>
              <a:xfrm>
                <a:off x="4267200" y="3364360"/>
                <a:ext cx="0" cy="184809"/>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grpSp>
      </p:grpSp>
      <p:cxnSp>
        <p:nvCxnSpPr>
          <p:cNvPr id="490" name="Google Shape;490;p15"/>
          <p:cNvCxnSpPr/>
          <p:nvPr/>
        </p:nvCxnSpPr>
        <p:spPr>
          <a:xfrm>
            <a:off x="0" y="1676400"/>
            <a:ext cx="9144000"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491" name="Google Shape;491;p15"/>
          <p:cNvCxnSpPr/>
          <p:nvPr/>
        </p:nvCxnSpPr>
        <p:spPr>
          <a:xfrm>
            <a:off x="0" y="990600"/>
            <a:ext cx="9144001"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492" name="Google Shape;492;p15"/>
          <p:cNvCxnSpPr/>
          <p:nvPr/>
        </p:nvCxnSpPr>
        <p:spPr>
          <a:xfrm>
            <a:off x="2982745" y="990600"/>
            <a:ext cx="0" cy="586740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pic>
        <p:nvPicPr>
          <p:cNvPr descr="Think, Pair, Share – phương pháp học tốt cho nhóm trẻ - CTH EDU" id="493" name="Google Shape;493;p15"/>
          <p:cNvPicPr preferRelativeResize="0"/>
          <p:nvPr/>
        </p:nvPicPr>
        <p:blipFill rotWithShape="1">
          <a:blip r:embed="rId3">
            <a:alphaModFix/>
          </a:blip>
          <a:srcRect b="0" l="0" r="0" t="0"/>
          <a:stretch/>
        </p:blipFill>
        <p:spPr>
          <a:xfrm>
            <a:off x="24315" y="0"/>
            <a:ext cx="1383798" cy="97601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2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20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20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20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2000"/>
                                        <p:tgtEl>
                                          <p:spTgt spid="4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2000"/>
                                        <p:tgtEl>
                                          <p:spTgt spid="4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2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2000"/>
                                        <p:tgtEl>
                                          <p:spTgt spid="3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16"/>
          <p:cNvSpPr/>
          <p:nvPr/>
        </p:nvSpPr>
        <p:spPr>
          <a:xfrm>
            <a:off x="1" y="0"/>
            <a:ext cx="9144000" cy="990600"/>
          </a:xfrm>
          <a:prstGeom prst="rect">
            <a:avLst/>
          </a:prstGeom>
          <a:solidFill>
            <a:srgbClr val="63242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00"/>
                </a:solidFill>
                <a:latin typeface="Times New Roman"/>
                <a:ea typeface="Times New Roman"/>
                <a:cs typeface="Times New Roman"/>
                <a:sym typeface="Times New Roman"/>
              </a:rPr>
              <a:t>Viết CTCT thu gọn cho các CTCT khai triển sau:</a:t>
            </a:r>
            <a:endParaRPr b="1" sz="3200">
              <a:solidFill>
                <a:srgbClr val="FFFF00"/>
              </a:solidFill>
              <a:latin typeface="Times New Roman"/>
              <a:ea typeface="Times New Roman"/>
              <a:cs typeface="Times New Roman"/>
              <a:sym typeface="Times New Roman"/>
            </a:endParaRPr>
          </a:p>
        </p:txBody>
      </p:sp>
      <p:sp>
        <p:nvSpPr>
          <p:cNvPr id="499" name="Google Shape;499;p16"/>
          <p:cNvSpPr/>
          <p:nvPr/>
        </p:nvSpPr>
        <p:spPr>
          <a:xfrm>
            <a:off x="1" y="1143000"/>
            <a:ext cx="9144000" cy="5715000"/>
          </a:xfrm>
          <a:prstGeom prst="rect">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5400">
              <a:solidFill>
                <a:srgbClr val="FFFF00"/>
              </a:solidFill>
              <a:latin typeface="Times New Roman"/>
              <a:ea typeface="Times New Roman"/>
              <a:cs typeface="Times New Roman"/>
              <a:sym typeface="Times New Roman"/>
            </a:endParaRPr>
          </a:p>
        </p:txBody>
      </p:sp>
      <p:graphicFrame>
        <p:nvGraphicFramePr>
          <p:cNvPr id="500" name="Google Shape;500;p16"/>
          <p:cNvGraphicFramePr/>
          <p:nvPr/>
        </p:nvGraphicFramePr>
        <p:xfrm>
          <a:off x="0" y="990600"/>
          <a:ext cx="3000000" cy="3000000"/>
        </p:xfrm>
        <a:graphic>
          <a:graphicData uri="http://schemas.openxmlformats.org/drawingml/2006/table">
            <a:tbl>
              <a:tblPr bandRow="1" firstRow="1">
                <a:noFill/>
                <a:tableStyleId>{8601D633-660D-4E56-9826-3B28A81ACC1D}</a:tableStyleId>
              </a:tblPr>
              <a:tblGrid>
                <a:gridCol w="2971800"/>
                <a:gridCol w="6172200"/>
              </a:tblGrid>
              <a:tr h="689200">
                <a:tc>
                  <a:txBody>
                    <a:bodyPr/>
                    <a:lstStyle/>
                    <a:p>
                      <a:pPr indent="0" lvl="0" marL="0" marR="0" rtl="0" algn="l">
                        <a:spcBef>
                          <a:spcPts val="0"/>
                        </a:spcBef>
                        <a:spcAft>
                          <a:spcPts val="0"/>
                        </a:spcAft>
                        <a:buNone/>
                      </a:pPr>
                      <a:r>
                        <a:t/>
                      </a:r>
                      <a:endParaRPr sz="2800">
                        <a:solidFill>
                          <a:srgbClr val="FF3300"/>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78200">
                <a:tc>
                  <a:txBody>
                    <a:bodyPr/>
                    <a:lstStyle/>
                    <a:p>
                      <a:pPr indent="0" lvl="0" marL="0" marR="0" rtl="0" algn="l">
                        <a:spcBef>
                          <a:spcPts val="0"/>
                        </a:spcBef>
                        <a:spcAft>
                          <a:spcPts val="0"/>
                        </a:spcAft>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i="1"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501" name="Google Shape;501;p16"/>
          <p:cNvSpPr txBox="1"/>
          <p:nvPr/>
        </p:nvSpPr>
        <p:spPr>
          <a:xfrm>
            <a:off x="5791200" y="1524000"/>
            <a:ext cx="18288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p:txBody>
      </p:sp>
      <p:sp>
        <p:nvSpPr>
          <p:cNvPr id="502" name="Google Shape;502;p16"/>
          <p:cNvSpPr txBox="1"/>
          <p:nvPr/>
        </p:nvSpPr>
        <p:spPr>
          <a:xfrm>
            <a:off x="4572000" y="1066800"/>
            <a:ext cx="2743200" cy="4619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3300"/>
                </a:solidFill>
                <a:latin typeface="Times New Roman"/>
                <a:ea typeface="Times New Roman"/>
                <a:cs typeface="Times New Roman"/>
                <a:sym typeface="Times New Roman"/>
              </a:rPr>
              <a:t>CTCT THU GỌN</a:t>
            </a:r>
            <a:endParaRPr/>
          </a:p>
        </p:txBody>
      </p:sp>
      <p:sp>
        <p:nvSpPr>
          <p:cNvPr id="503" name="Google Shape;503;p16"/>
          <p:cNvSpPr txBox="1"/>
          <p:nvPr/>
        </p:nvSpPr>
        <p:spPr>
          <a:xfrm>
            <a:off x="0" y="1066800"/>
            <a:ext cx="299878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3300"/>
                </a:solidFill>
                <a:latin typeface="Times New Roman"/>
                <a:ea typeface="Times New Roman"/>
                <a:cs typeface="Times New Roman"/>
                <a:sym typeface="Times New Roman"/>
              </a:rPr>
              <a:t>CTCT KHAI TRIỂN</a:t>
            </a:r>
            <a:endParaRPr/>
          </a:p>
        </p:txBody>
      </p:sp>
      <p:grpSp>
        <p:nvGrpSpPr>
          <p:cNvPr id="504" name="Google Shape;504;p16"/>
          <p:cNvGrpSpPr/>
          <p:nvPr/>
        </p:nvGrpSpPr>
        <p:grpSpPr>
          <a:xfrm>
            <a:off x="119063" y="5562600"/>
            <a:ext cx="2879725" cy="1406525"/>
            <a:chOff x="107580" y="2525358"/>
            <a:chExt cx="2879910" cy="1164500"/>
          </a:xfrm>
        </p:grpSpPr>
        <p:sp>
          <p:nvSpPr>
            <p:cNvPr id="505" name="Google Shape;505;p16"/>
            <p:cNvSpPr/>
            <p:nvPr/>
          </p:nvSpPr>
          <p:spPr>
            <a:xfrm>
              <a:off x="1469743" y="3070807"/>
              <a:ext cx="228615" cy="4468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506" name="Google Shape;506;p16"/>
            <p:cNvGrpSpPr/>
            <p:nvPr/>
          </p:nvGrpSpPr>
          <p:grpSpPr>
            <a:xfrm>
              <a:off x="107580" y="2525358"/>
              <a:ext cx="2879910" cy="1164500"/>
              <a:chOff x="107580" y="2536116"/>
              <a:chExt cx="2879910" cy="1164500"/>
            </a:xfrm>
          </p:grpSpPr>
          <p:grpSp>
            <p:nvGrpSpPr>
              <p:cNvPr id="507" name="Google Shape;507;p16"/>
              <p:cNvGrpSpPr/>
              <p:nvPr/>
            </p:nvGrpSpPr>
            <p:grpSpPr>
              <a:xfrm>
                <a:off x="107580" y="2536116"/>
                <a:ext cx="2879910" cy="1164500"/>
                <a:chOff x="107580" y="2536116"/>
                <a:chExt cx="2879910" cy="1164500"/>
              </a:xfrm>
            </p:grpSpPr>
            <p:sp>
              <p:nvSpPr>
                <p:cNvPr id="508" name="Google Shape;508;p16"/>
                <p:cNvSpPr txBox="1"/>
                <p:nvPr/>
              </p:nvSpPr>
              <p:spPr>
                <a:xfrm>
                  <a:off x="2154222" y="2936780"/>
                  <a:ext cx="425253" cy="305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O </a:t>
                  </a:r>
                  <a:endParaRPr/>
                </a:p>
              </p:txBody>
            </p:sp>
            <p:grpSp>
              <p:nvGrpSpPr>
                <p:cNvPr id="509" name="Google Shape;509;p16"/>
                <p:cNvGrpSpPr/>
                <p:nvPr/>
              </p:nvGrpSpPr>
              <p:grpSpPr>
                <a:xfrm>
                  <a:off x="107580" y="2536116"/>
                  <a:ext cx="2879910" cy="1164500"/>
                  <a:chOff x="107580" y="2536116"/>
                  <a:chExt cx="2879910" cy="1164500"/>
                </a:xfrm>
              </p:grpSpPr>
              <p:sp>
                <p:nvSpPr>
                  <p:cNvPr id="510" name="Google Shape;510;p16"/>
                  <p:cNvSpPr txBox="1"/>
                  <p:nvPr/>
                </p:nvSpPr>
                <p:spPr>
                  <a:xfrm>
                    <a:off x="1122378"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11" name="Google Shape;511;p16"/>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512" name="Google Shape;512;p16"/>
                  <p:cNvGrpSpPr/>
                  <p:nvPr/>
                </p:nvGrpSpPr>
                <p:grpSpPr>
                  <a:xfrm>
                    <a:off x="107580" y="2536116"/>
                    <a:ext cx="2879910" cy="1164500"/>
                    <a:chOff x="107580" y="2536116"/>
                    <a:chExt cx="2879910" cy="1164500"/>
                  </a:xfrm>
                </p:grpSpPr>
                <p:sp>
                  <p:nvSpPr>
                    <p:cNvPr id="513" name="Google Shape;513;p16"/>
                    <p:cNvSpPr txBox="1"/>
                    <p:nvPr/>
                  </p:nvSpPr>
                  <p:spPr>
                    <a:xfrm>
                      <a:off x="1099968"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514" name="Google Shape;514;p16"/>
                    <p:cNvGrpSpPr/>
                    <p:nvPr/>
                  </p:nvGrpSpPr>
                  <p:grpSpPr>
                    <a:xfrm>
                      <a:off x="107580" y="2537010"/>
                      <a:ext cx="2879910" cy="1163606"/>
                      <a:chOff x="107580" y="2537010"/>
                      <a:chExt cx="2879910" cy="1163606"/>
                    </a:xfrm>
                  </p:grpSpPr>
                  <p:sp>
                    <p:nvSpPr>
                      <p:cNvPr id="515" name="Google Shape;515;p16"/>
                      <p:cNvSpPr txBox="1"/>
                      <p:nvPr/>
                    </p:nvSpPr>
                    <p:spPr>
                      <a:xfrm>
                        <a:off x="598102" y="2928225"/>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516" name="Google Shape;516;p16"/>
                      <p:cNvSpPr txBox="1"/>
                      <p:nvPr/>
                    </p:nvSpPr>
                    <p:spPr>
                      <a:xfrm>
                        <a:off x="1124628"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517" name="Google Shape;517;p16"/>
                      <p:cNvSpPr txBox="1"/>
                      <p:nvPr/>
                    </p:nvSpPr>
                    <p:spPr>
                      <a:xfrm>
                        <a:off x="1674612" y="2936162"/>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518" name="Google Shape;518;p16"/>
                      <p:cNvSpPr txBox="1"/>
                      <p:nvPr/>
                    </p:nvSpPr>
                    <p:spPr>
                      <a:xfrm>
                        <a:off x="1677294" y="333128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19" name="Google Shape;519;p16"/>
                      <p:cNvSpPr txBox="1"/>
                      <p:nvPr/>
                    </p:nvSpPr>
                    <p:spPr>
                      <a:xfrm>
                        <a:off x="1645020" y="2545917"/>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20" name="Google Shape;520;p16"/>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21" name="Google Shape;521;p16"/>
                      <p:cNvSpPr txBox="1"/>
                      <p:nvPr/>
                    </p:nvSpPr>
                    <p:spPr>
                      <a:xfrm>
                        <a:off x="107580" y="293734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22" name="Google Shape;522;p16"/>
                      <p:cNvSpPr txBox="1"/>
                      <p:nvPr/>
                    </p:nvSpPr>
                    <p:spPr>
                      <a:xfrm>
                        <a:off x="2568390" y="29354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grpSp>
            </p:grpSp>
          </p:grpSp>
          <p:grpSp>
            <p:nvGrpSpPr>
              <p:cNvPr id="523" name="Google Shape;523;p16"/>
              <p:cNvGrpSpPr/>
              <p:nvPr/>
            </p:nvGrpSpPr>
            <p:grpSpPr>
              <a:xfrm>
                <a:off x="413987" y="2797670"/>
                <a:ext cx="2254395" cy="603279"/>
                <a:chOff x="413987" y="2797670"/>
                <a:chExt cx="2254395" cy="603279"/>
              </a:xfrm>
            </p:grpSpPr>
            <p:sp>
              <p:nvSpPr>
                <p:cNvPr id="524" name="Google Shape;524;p16"/>
                <p:cNvSpPr/>
                <p:nvPr/>
              </p:nvSpPr>
              <p:spPr>
                <a:xfrm rot="5400000">
                  <a:off x="1194254" y="3263581"/>
                  <a:ext cx="228694"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525" name="Google Shape;525;p16"/>
                <p:cNvGrpSpPr/>
                <p:nvPr/>
              </p:nvGrpSpPr>
              <p:grpSpPr>
                <a:xfrm>
                  <a:off x="413987" y="2797670"/>
                  <a:ext cx="2254395" cy="592764"/>
                  <a:chOff x="413987" y="2797670"/>
                  <a:chExt cx="2254395" cy="592764"/>
                </a:xfrm>
              </p:grpSpPr>
              <p:sp>
                <p:nvSpPr>
                  <p:cNvPr id="526" name="Google Shape;526;p16"/>
                  <p:cNvSpPr/>
                  <p:nvPr/>
                </p:nvSpPr>
                <p:spPr>
                  <a:xfrm rot="5400000">
                    <a:off x="659232" y="2888996"/>
                    <a:ext cx="228694" cy="4604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527" name="Google Shape;527;p16"/>
                  <p:cNvSpPr/>
                  <p:nvPr/>
                </p:nvSpPr>
                <p:spPr>
                  <a:xfrm>
                    <a:off x="926783" y="3080250"/>
                    <a:ext cx="228615" cy="46002"/>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528" name="Google Shape;528;p16"/>
                  <p:cNvSpPr/>
                  <p:nvPr/>
                </p:nvSpPr>
                <p:spPr>
                  <a:xfrm>
                    <a:off x="413987" y="3080250"/>
                    <a:ext cx="228615" cy="4468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529" name="Google Shape;529;p16"/>
                  <p:cNvSpPr/>
                  <p:nvPr/>
                </p:nvSpPr>
                <p:spPr>
                  <a:xfrm rot="5400000">
                    <a:off x="648776" y="3252409"/>
                    <a:ext cx="227380"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530" name="Google Shape;530;p16"/>
                  <p:cNvGrpSpPr/>
                  <p:nvPr/>
                </p:nvGrpSpPr>
                <p:grpSpPr>
                  <a:xfrm>
                    <a:off x="1285581" y="2798983"/>
                    <a:ext cx="1382801" cy="591451"/>
                    <a:chOff x="1285581" y="2798983"/>
                    <a:chExt cx="1382801" cy="591451"/>
                  </a:xfrm>
                </p:grpSpPr>
                <p:sp>
                  <p:nvSpPr>
                    <p:cNvPr id="531" name="Google Shape;531;p16"/>
                    <p:cNvSpPr/>
                    <p:nvPr/>
                  </p:nvSpPr>
                  <p:spPr>
                    <a:xfrm>
                      <a:off x="1992063" y="3081565"/>
                      <a:ext cx="228615" cy="4468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532" name="Google Shape;532;p16"/>
                    <p:cNvSpPr/>
                    <p:nvPr/>
                  </p:nvSpPr>
                  <p:spPr>
                    <a:xfrm rot="5400000">
                      <a:off x="1738801" y="3253066"/>
                      <a:ext cx="228694" cy="4604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533" name="Google Shape;533;p16"/>
                    <p:cNvSpPr/>
                    <p:nvPr/>
                  </p:nvSpPr>
                  <p:spPr>
                    <a:xfrm rot="5400000">
                      <a:off x="1194254" y="2890310"/>
                      <a:ext cx="228694"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534" name="Google Shape;534;p16"/>
                    <p:cNvSpPr/>
                    <p:nvPr/>
                  </p:nvSpPr>
                  <p:spPr>
                    <a:xfrm rot="5400000">
                      <a:off x="1727688" y="2900825"/>
                      <a:ext cx="228694" cy="4604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535" name="Google Shape;535;p16"/>
                    <p:cNvSpPr/>
                    <p:nvPr/>
                  </p:nvSpPr>
                  <p:spPr>
                    <a:xfrm>
                      <a:off x="2439767" y="3078936"/>
                      <a:ext cx="228615" cy="4600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grpSp>
        </p:grpSp>
      </p:grpSp>
      <p:grpSp>
        <p:nvGrpSpPr>
          <p:cNvPr id="536" name="Google Shape;536;p16"/>
          <p:cNvGrpSpPr/>
          <p:nvPr/>
        </p:nvGrpSpPr>
        <p:grpSpPr>
          <a:xfrm>
            <a:off x="152400" y="3886200"/>
            <a:ext cx="2493963" cy="1577975"/>
            <a:chOff x="139854" y="2525358"/>
            <a:chExt cx="2494440" cy="1578684"/>
          </a:xfrm>
        </p:grpSpPr>
        <p:sp>
          <p:nvSpPr>
            <p:cNvPr id="537" name="Google Shape;537;p16"/>
            <p:cNvSpPr/>
            <p:nvPr/>
          </p:nvSpPr>
          <p:spPr>
            <a:xfrm>
              <a:off x="1513305" y="3070116"/>
              <a:ext cx="228644" cy="4605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38" name="Google Shape;538;p16"/>
            <p:cNvGrpSpPr/>
            <p:nvPr/>
          </p:nvGrpSpPr>
          <p:grpSpPr>
            <a:xfrm>
              <a:off x="139854" y="2525358"/>
              <a:ext cx="2494440" cy="1578684"/>
              <a:chOff x="139854" y="2536116"/>
              <a:chExt cx="2494440" cy="1578684"/>
            </a:xfrm>
          </p:grpSpPr>
          <p:grpSp>
            <p:nvGrpSpPr>
              <p:cNvPr id="539" name="Google Shape;539;p16"/>
              <p:cNvGrpSpPr/>
              <p:nvPr/>
            </p:nvGrpSpPr>
            <p:grpSpPr>
              <a:xfrm>
                <a:off x="139854" y="2536116"/>
                <a:ext cx="2494440" cy="1578684"/>
                <a:chOff x="139854" y="2536116"/>
                <a:chExt cx="2494440" cy="1578684"/>
              </a:xfrm>
            </p:grpSpPr>
            <p:sp>
              <p:nvSpPr>
                <p:cNvPr id="540" name="Google Shape;540;p16"/>
                <p:cNvSpPr txBox="1"/>
                <p:nvPr/>
              </p:nvSpPr>
              <p:spPr>
                <a:xfrm>
                  <a:off x="2208012"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grpSp>
              <p:nvGrpSpPr>
                <p:cNvPr id="541" name="Google Shape;541;p16"/>
                <p:cNvGrpSpPr/>
                <p:nvPr/>
              </p:nvGrpSpPr>
              <p:grpSpPr>
                <a:xfrm>
                  <a:off x="139854" y="2536116"/>
                  <a:ext cx="2494440" cy="1578684"/>
                  <a:chOff x="139854" y="2536116"/>
                  <a:chExt cx="2494440" cy="1578684"/>
                </a:xfrm>
              </p:grpSpPr>
              <p:sp>
                <p:nvSpPr>
                  <p:cNvPr id="542" name="Google Shape;542;p16"/>
                  <p:cNvSpPr txBox="1"/>
                  <p:nvPr/>
                </p:nvSpPr>
                <p:spPr>
                  <a:xfrm>
                    <a:off x="119768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sp>
                <p:nvSpPr>
                  <p:cNvPr id="543" name="Google Shape;543;p16"/>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grpSp>
                <p:nvGrpSpPr>
                  <p:cNvPr id="544" name="Google Shape;544;p16"/>
                  <p:cNvGrpSpPr/>
                  <p:nvPr/>
                </p:nvGrpSpPr>
                <p:grpSpPr>
                  <a:xfrm>
                    <a:off x="139854" y="2536116"/>
                    <a:ext cx="2494440" cy="1578684"/>
                    <a:chOff x="139854" y="2536116"/>
                    <a:chExt cx="2494440" cy="1578684"/>
                  </a:xfrm>
                </p:grpSpPr>
                <p:sp>
                  <p:nvSpPr>
                    <p:cNvPr id="545" name="Google Shape;545;p16"/>
                    <p:cNvSpPr txBox="1"/>
                    <p:nvPr/>
                  </p:nvSpPr>
                  <p:spPr>
                    <a:xfrm>
                      <a:off x="1186032"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grpSp>
                  <p:nvGrpSpPr>
                    <p:cNvPr id="546" name="Google Shape;546;p16"/>
                    <p:cNvGrpSpPr/>
                    <p:nvPr/>
                  </p:nvGrpSpPr>
                  <p:grpSpPr>
                    <a:xfrm>
                      <a:off x="139854" y="2537010"/>
                      <a:ext cx="2494440" cy="1577790"/>
                      <a:chOff x="139854" y="2537010"/>
                      <a:chExt cx="2494440" cy="1577790"/>
                    </a:xfrm>
                  </p:grpSpPr>
                  <p:sp>
                    <p:nvSpPr>
                      <p:cNvPr id="547" name="Google Shape;547;p16"/>
                      <p:cNvSpPr txBox="1"/>
                      <p:nvPr/>
                    </p:nvSpPr>
                    <p:spPr>
                      <a:xfrm>
                        <a:off x="598102" y="2910412"/>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sp>
                    <p:nvSpPr>
                      <p:cNvPr id="548" name="Google Shape;548;p16"/>
                      <p:cNvSpPr txBox="1"/>
                      <p:nvPr/>
                    </p:nvSpPr>
                    <p:spPr>
                      <a:xfrm>
                        <a:off x="1189176"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a:t>
                        </a:r>
                        <a:r>
                          <a:rPr b="1" lang="en-US" sz="1800">
                            <a:solidFill>
                              <a:srgbClr val="FF0066"/>
                            </a:solidFill>
                            <a:latin typeface="Times New Roman"/>
                            <a:ea typeface="Times New Roman"/>
                            <a:cs typeface="Times New Roman"/>
                            <a:sym typeface="Times New Roman"/>
                          </a:rPr>
                          <a:t> </a:t>
                        </a:r>
                        <a:endParaRPr/>
                      </a:p>
                    </p:txBody>
                  </p:sp>
                  <p:sp>
                    <p:nvSpPr>
                      <p:cNvPr id="549" name="Google Shape;549;p16"/>
                      <p:cNvSpPr txBox="1"/>
                      <p:nvPr/>
                    </p:nvSpPr>
                    <p:spPr>
                      <a:xfrm>
                        <a:off x="1760676" y="2918349"/>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 </a:t>
                        </a:r>
                        <a:endParaRPr/>
                      </a:p>
                    </p:txBody>
                  </p:sp>
                  <p:sp>
                    <p:nvSpPr>
                      <p:cNvPr id="550" name="Google Shape;550;p16"/>
                      <p:cNvSpPr txBox="1"/>
                      <p:nvPr/>
                    </p:nvSpPr>
                    <p:spPr>
                      <a:xfrm>
                        <a:off x="1763358" y="332052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551" name="Google Shape;551;p16"/>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552" name="Google Shape;552;p16"/>
                      <p:cNvSpPr txBox="1"/>
                      <p:nvPr/>
                    </p:nvSpPr>
                    <p:spPr>
                      <a:xfrm>
                        <a:off x="139854" y="287499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553" name="Google Shape;553;p16"/>
                      <p:cNvSpPr txBox="1"/>
                      <p:nvPr/>
                    </p:nvSpPr>
                    <p:spPr>
                      <a:xfrm>
                        <a:off x="810858" y="374277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554" name="Google Shape;554;p16"/>
                      <p:cNvSpPr txBox="1"/>
                      <p:nvPr/>
                    </p:nvSpPr>
                    <p:spPr>
                      <a:xfrm>
                        <a:off x="1192752" y="3745468"/>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555" name="Google Shape;555;p16"/>
                      <p:cNvSpPr txBox="1"/>
                      <p:nvPr/>
                    </p:nvSpPr>
                    <p:spPr>
                      <a:xfrm>
                        <a:off x="1523106" y="374366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556" name="Google Shape;556;p16"/>
                      <p:cNvSpPr txBox="1"/>
                      <p:nvPr/>
                    </p:nvSpPr>
                    <p:spPr>
                      <a:xfrm>
                        <a:off x="221519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sp>
                    <p:nvSpPr>
                      <p:cNvPr id="557" name="Google Shape;557;p16"/>
                      <p:cNvSpPr txBox="1"/>
                      <p:nvPr/>
                    </p:nvSpPr>
                    <p:spPr>
                      <a:xfrm>
                        <a:off x="2197254" y="2546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H</a:t>
                        </a:r>
                        <a:r>
                          <a:rPr b="1" lang="en-US" sz="1800">
                            <a:solidFill>
                              <a:srgbClr val="FF0066"/>
                            </a:solidFill>
                            <a:latin typeface="Times New Roman"/>
                            <a:ea typeface="Times New Roman"/>
                            <a:cs typeface="Times New Roman"/>
                            <a:sym typeface="Times New Roman"/>
                          </a:rPr>
                          <a:t> </a:t>
                        </a:r>
                        <a:endParaRPr/>
                      </a:p>
                    </p:txBody>
                  </p:sp>
                </p:grpSp>
              </p:grpSp>
            </p:grpSp>
          </p:grpSp>
          <p:grpSp>
            <p:nvGrpSpPr>
              <p:cNvPr id="558" name="Google Shape;558;p16"/>
              <p:cNvGrpSpPr/>
              <p:nvPr/>
            </p:nvGrpSpPr>
            <p:grpSpPr>
              <a:xfrm>
                <a:off x="414545" y="2798172"/>
                <a:ext cx="1991107" cy="1054575"/>
                <a:chOff x="414545" y="2798172"/>
                <a:chExt cx="1991107" cy="1054575"/>
              </a:xfrm>
            </p:grpSpPr>
            <p:sp>
              <p:nvSpPr>
                <p:cNvPr id="559" name="Google Shape;559;p16"/>
                <p:cNvSpPr/>
                <p:nvPr/>
              </p:nvSpPr>
              <p:spPr>
                <a:xfrm rot="5400000">
                  <a:off x="1258433" y="3291318"/>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60" name="Google Shape;560;p16"/>
                <p:cNvGrpSpPr/>
                <p:nvPr/>
              </p:nvGrpSpPr>
              <p:grpSpPr>
                <a:xfrm>
                  <a:off x="414545" y="2798172"/>
                  <a:ext cx="1991107" cy="1054575"/>
                  <a:chOff x="414545" y="2798172"/>
                  <a:chExt cx="1991107" cy="1054575"/>
                </a:xfrm>
              </p:grpSpPr>
              <p:sp>
                <p:nvSpPr>
                  <p:cNvPr id="561" name="Google Shape;561;p16"/>
                  <p:cNvSpPr/>
                  <p:nvPr/>
                </p:nvSpPr>
                <p:spPr>
                  <a:xfrm rot="5400000">
                    <a:off x="659831" y="2889500"/>
                    <a:ext cx="228703" cy="4604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62" name="Google Shape;562;p16"/>
                  <p:cNvSpPr/>
                  <p:nvPr/>
                </p:nvSpPr>
                <p:spPr>
                  <a:xfrm>
                    <a:off x="959161" y="3080874"/>
                    <a:ext cx="227056" cy="4605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63" name="Google Shape;563;p16"/>
                  <p:cNvSpPr/>
                  <p:nvPr/>
                </p:nvSpPr>
                <p:spPr>
                  <a:xfrm>
                    <a:off x="414545" y="3080874"/>
                    <a:ext cx="228644" cy="4447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64" name="Google Shape;564;p16"/>
                  <p:cNvSpPr/>
                  <p:nvPr/>
                </p:nvSpPr>
                <p:spPr>
                  <a:xfrm rot="5400000">
                    <a:off x="648716" y="3280201"/>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65" name="Google Shape;565;p16"/>
                  <p:cNvGrpSpPr/>
                  <p:nvPr/>
                </p:nvGrpSpPr>
                <p:grpSpPr>
                  <a:xfrm>
                    <a:off x="1349761" y="2809289"/>
                    <a:ext cx="1055890" cy="619403"/>
                    <a:chOff x="1349761" y="2809289"/>
                    <a:chExt cx="1055890" cy="619403"/>
                  </a:xfrm>
                </p:grpSpPr>
                <p:sp>
                  <p:nvSpPr>
                    <p:cNvPr id="566" name="Google Shape;566;p16"/>
                    <p:cNvSpPr/>
                    <p:nvPr/>
                  </p:nvSpPr>
                  <p:spPr>
                    <a:xfrm>
                      <a:off x="2045219" y="3071345"/>
                      <a:ext cx="228644" cy="4605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67" name="Google Shape;567;p16"/>
                    <p:cNvSpPr/>
                    <p:nvPr/>
                  </p:nvSpPr>
                  <p:spPr>
                    <a:xfrm rot="5400000">
                      <a:off x="1824485" y="3280995"/>
                      <a:ext cx="227115"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68" name="Google Shape;568;p16"/>
                    <p:cNvSpPr/>
                    <p:nvPr/>
                  </p:nvSpPr>
                  <p:spPr>
                    <a:xfrm rot="5400000">
                      <a:off x="1258433" y="2900617"/>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69" name="Google Shape;569;p16"/>
                    <p:cNvSpPr/>
                    <p:nvPr/>
                  </p:nvSpPr>
                  <p:spPr>
                    <a:xfrm>
                      <a:off x="2045219" y="3136461"/>
                      <a:ext cx="227056" cy="4447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70" name="Google Shape;570;p16"/>
                    <p:cNvSpPr/>
                    <p:nvPr/>
                  </p:nvSpPr>
                  <p:spPr>
                    <a:xfrm rot="5400000">
                      <a:off x="2269071" y="2910941"/>
                      <a:ext cx="227114"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71" name="Google Shape;571;p16"/>
                    <p:cNvSpPr/>
                    <p:nvPr/>
                  </p:nvSpPr>
                  <p:spPr>
                    <a:xfrm rot="5400000">
                      <a:off x="2268276" y="3291317"/>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sp>
                <p:nvSpPr>
                  <p:cNvPr id="572" name="Google Shape;572;p16"/>
                  <p:cNvSpPr/>
                  <p:nvPr/>
                </p:nvSpPr>
                <p:spPr>
                  <a:xfrm rot="2700000">
                    <a:off x="1442618" y="3689960"/>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73" name="Google Shape;573;p16"/>
                  <p:cNvSpPr/>
                  <p:nvPr/>
                </p:nvSpPr>
                <p:spPr>
                  <a:xfrm rot="5400000">
                    <a:off x="1258433" y="3715371"/>
                    <a:ext cx="228703" cy="4604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74" name="Google Shape;574;p16"/>
                  <p:cNvSpPr/>
                  <p:nvPr/>
                </p:nvSpPr>
                <p:spPr>
                  <a:xfrm flipH="1" rot="8100000">
                    <a:off x="1049637" y="3690754"/>
                    <a:ext cx="228703" cy="44459"/>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grpSp>
        </p:grpSp>
      </p:grpSp>
      <p:grpSp>
        <p:nvGrpSpPr>
          <p:cNvPr id="575" name="Google Shape;575;p16"/>
          <p:cNvGrpSpPr/>
          <p:nvPr/>
        </p:nvGrpSpPr>
        <p:grpSpPr>
          <a:xfrm>
            <a:off x="228600" y="2057400"/>
            <a:ext cx="2487613" cy="1590675"/>
            <a:chOff x="139854" y="2525358"/>
            <a:chExt cx="2487258" cy="1589442"/>
          </a:xfrm>
        </p:grpSpPr>
        <p:sp>
          <p:nvSpPr>
            <p:cNvPr id="576" name="Google Shape;576;p16"/>
            <p:cNvSpPr/>
            <p:nvPr/>
          </p:nvSpPr>
          <p:spPr>
            <a:xfrm>
              <a:off x="1512846" y="3071035"/>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577" name="Google Shape;577;p16"/>
            <p:cNvGrpSpPr/>
            <p:nvPr/>
          </p:nvGrpSpPr>
          <p:grpSpPr>
            <a:xfrm>
              <a:off x="139854" y="2525358"/>
              <a:ext cx="2487258" cy="1589442"/>
              <a:chOff x="139854" y="2536116"/>
              <a:chExt cx="2487258" cy="1589442"/>
            </a:xfrm>
          </p:grpSpPr>
          <p:grpSp>
            <p:nvGrpSpPr>
              <p:cNvPr id="578" name="Google Shape;578;p16"/>
              <p:cNvGrpSpPr/>
              <p:nvPr/>
            </p:nvGrpSpPr>
            <p:grpSpPr>
              <a:xfrm>
                <a:off x="139854" y="2536116"/>
                <a:ext cx="2487258" cy="1589442"/>
                <a:chOff x="139854" y="2536116"/>
                <a:chExt cx="2487258" cy="1589442"/>
              </a:xfrm>
            </p:grpSpPr>
            <p:sp>
              <p:nvSpPr>
                <p:cNvPr id="579" name="Google Shape;579;p16"/>
                <p:cNvSpPr txBox="1"/>
                <p:nvPr/>
              </p:nvSpPr>
              <p:spPr>
                <a:xfrm>
                  <a:off x="2208012"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580" name="Google Shape;580;p16"/>
                <p:cNvGrpSpPr/>
                <p:nvPr/>
              </p:nvGrpSpPr>
              <p:grpSpPr>
                <a:xfrm>
                  <a:off x="139854" y="2536116"/>
                  <a:ext cx="2053362" cy="1589442"/>
                  <a:chOff x="139854" y="2536116"/>
                  <a:chExt cx="2053362" cy="1589442"/>
                </a:xfrm>
              </p:grpSpPr>
              <p:sp>
                <p:nvSpPr>
                  <p:cNvPr id="581" name="Google Shape;581;p16"/>
                  <p:cNvSpPr txBox="1"/>
                  <p:nvPr/>
                </p:nvSpPr>
                <p:spPr>
                  <a:xfrm>
                    <a:off x="1197684" y="3319632"/>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582" name="Google Shape;582;p16"/>
                  <p:cNvSpPr txBox="1"/>
                  <p:nvPr/>
                </p:nvSpPr>
                <p:spPr>
                  <a:xfrm>
                    <a:off x="587190" y="330798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583" name="Google Shape;583;p16"/>
                  <p:cNvGrpSpPr/>
                  <p:nvPr/>
                </p:nvGrpSpPr>
                <p:grpSpPr>
                  <a:xfrm>
                    <a:off x="139854" y="2536116"/>
                    <a:ext cx="2053362" cy="1589442"/>
                    <a:chOff x="139854" y="2536116"/>
                    <a:chExt cx="2053362" cy="1589442"/>
                  </a:xfrm>
                </p:grpSpPr>
                <p:sp>
                  <p:nvSpPr>
                    <p:cNvPr id="584" name="Google Shape;584;p16"/>
                    <p:cNvSpPr txBox="1"/>
                    <p:nvPr/>
                  </p:nvSpPr>
                  <p:spPr>
                    <a:xfrm>
                      <a:off x="1186032" y="253611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nvGrpSpPr>
                    <p:cNvPr id="585" name="Google Shape;585;p16"/>
                    <p:cNvGrpSpPr/>
                    <p:nvPr/>
                  </p:nvGrpSpPr>
                  <p:grpSpPr>
                    <a:xfrm>
                      <a:off x="139854" y="2537010"/>
                      <a:ext cx="2053362" cy="1588548"/>
                      <a:chOff x="139854" y="2537010"/>
                      <a:chExt cx="2053362" cy="1588548"/>
                    </a:xfrm>
                  </p:grpSpPr>
                  <p:sp>
                    <p:nvSpPr>
                      <p:cNvPr id="586" name="Google Shape;586;p16"/>
                      <p:cNvSpPr txBox="1"/>
                      <p:nvPr/>
                    </p:nvSpPr>
                    <p:spPr>
                      <a:xfrm>
                        <a:off x="598102" y="2910412"/>
                        <a:ext cx="3683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587" name="Google Shape;587;p16"/>
                      <p:cNvSpPr txBox="1"/>
                      <p:nvPr/>
                    </p:nvSpPr>
                    <p:spPr>
                      <a:xfrm>
                        <a:off x="1189176" y="292787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588" name="Google Shape;588;p16"/>
                      <p:cNvSpPr txBox="1"/>
                      <p:nvPr/>
                    </p:nvSpPr>
                    <p:spPr>
                      <a:xfrm>
                        <a:off x="1760676" y="2918349"/>
                        <a:ext cx="4107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C </a:t>
                        </a:r>
                        <a:endParaRPr/>
                      </a:p>
                    </p:txBody>
                  </p:sp>
                  <p:sp>
                    <p:nvSpPr>
                      <p:cNvPr id="589" name="Google Shape;589;p16"/>
                      <p:cNvSpPr txBox="1"/>
                      <p:nvPr/>
                    </p:nvSpPr>
                    <p:spPr>
                      <a:xfrm>
                        <a:off x="1774116" y="333128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90" name="Google Shape;590;p16"/>
                      <p:cNvSpPr txBox="1"/>
                      <p:nvPr/>
                    </p:nvSpPr>
                    <p:spPr>
                      <a:xfrm>
                        <a:off x="1774116"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91" name="Google Shape;591;p16"/>
                      <p:cNvSpPr txBox="1"/>
                      <p:nvPr/>
                    </p:nvSpPr>
                    <p:spPr>
                      <a:xfrm>
                        <a:off x="598842" y="253701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92" name="Google Shape;592;p16"/>
                      <p:cNvSpPr txBox="1"/>
                      <p:nvPr/>
                    </p:nvSpPr>
                    <p:spPr>
                      <a:xfrm>
                        <a:off x="139854" y="287499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93" name="Google Shape;593;p16"/>
                      <p:cNvSpPr txBox="1"/>
                      <p:nvPr/>
                    </p:nvSpPr>
                    <p:spPr>
                      <a:xfrm>
                        <a:off x="810858" y="3742770"/>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94" name="Google Shape;594;p16"/>
                      <p:cNvSpPr txBox="1"/>
                      <p:nvPr/>
                    </p:nvSpPr>
                    <p:spPr>
                      <a:xfrm>
                        <a:off x="1214268" y="3756226"/>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sp>
                    <p:nvSpPr>
                      <p:cNvPr id="595" name="Google Shape;595;p16"/>
                      <p:cNvSpPr txBox="1"/>
                      <p:nvPr/>
                    </p:nvSpPr>
                    <p:spPr>
                      <a:xfrm>
                        <a:off x="1523106" y="3743664"/>
                        <a:ext cx="41910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Garamond"/>
                            <a:ea typeface="Garamond"/>
                            <a:cs typeface="Garamond"/>
                            <a:sym typeface="Garamond"/>
                          </a:rPr>
                          <a:t>H </a:t>
                        </a:r>
                        <a:endParaRPr/>
                      </a:p>
                    </p:txBody>
                  </p:sp>
                </p:grpSp>
              </p:grpSp>
            </p:grpSp>
          </p:grpSp>
          <p:grpSp>
            <p:nvGrpSpPr>
              <p:cNvPr id="596" name="Google Shape;596;p16"/>
              <p:cNvGrpSpPr/>
              <p:nvPr/>
            </p:nvGrpSpPr>
            <p:grpSpPr>
              <a:xfrm>
                <a:off x="414453" y="2797850"/>
                <a:ext cx="1860285" cy="1054868"/>
                <a:chOff x="414453" y="2797851"/>
                <a:chExt cx="1860285" cy="1054868"/>
              </a:xfrm>
            </p:grpSpPr>
            <p:sp>
              <p:nvSpPr>
                <p:cNvPr id="597" name="Google Shape;597;p16"/>
                <p:cNvSpPr/>
                <p:nvPr/>
              </p:nvSpPr>
              <p:spPr>
                <a:xfrm rot="5400000">
                  <a:off x="1258955" y="329116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598" name="Google Shape;598;p16"/>
                <p:cNvGrpSpPr/>
                <p:nvPr/>
              </p:nvGrpSpPr>
              <p:grpSpPr>
                <a:xfrm>
                  <a:off x="414453" y="2797850"/>
                  <a:ext cx="1860285" cy="1054868"/>
                  <a:chOff x="414453" y="2797851"/>
                  <a:chExt cx="1860285" cy="1054868"/>
                </a:xfrm>
              </p:grpSpPr>
              <p:sp>
                <p:nvSpPr>
                  <p:cNvPr id="599" name="Google Shape;599;p16"/>
                  <p:cNvSpPr/>
                  <p:nvPr/>
                </p:nvSpPr>
                <p:spPr>
                  <a:xfrm rot="5400000">
                    <a:off x="659759" y="2889047"/>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00" name="Google Shape;600;p16"/>
                  <p:cNvSpPr/>
                  <p:nvPr/>
                </p:nvSpPr>
                <p:spPr>
                  <a:xfrm>
                    <a:off x="958887" y="3081793"/>
                    <a:ext cx="228567" cy="44416"/>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01" name="Google Shape;601;p16"/>
                  <p:cNvSpPr/>
                  <p:nvPr/>
                </p:nvSpPr>
                <p:spPr>
                  <a:xfrm>
                    <a:off x="414453" y="3080207"/>
                    <a:ext cx="228567" cy="4600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02" name="Google Shape;602;p16"/>
                  <p:cNvSpPr/>
                  <p:nvPr/>
                </p:nvSpPr>
                <p:spPr>
                  <a:xfrm rot="5400000">
                    <a:off x="648648" y="3279269"/>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nvGrpSpPr>
                  <p:cNvPr id="603" name="Google Shape;603;p16"/>
                  <p:cNvGrpSpPr/>
                  <p:nvPr/>
                </p:nvGrpSpPr>
                <p:grpSpPr>
                  <a:xfrm>
                    <a:off x="1373167" y="2808954"/>
                    <a:ext cx="901570" cy="609128"/>
                    <a:chOff x="1373168" y="2808954"/>
                    <a:chExt cx="901570" cy="609128"/>
                  </a:xfrm>
                </p:grpSpPr>
                <p:sp>
                  <p:nvSpPr>
                    <p:cNvPr id="604" name="Google Shape;604;p16"/>
                    <p:cNvSpPr/>
                    <p:nvPr/>
                  </p:nvSpPr>
                  <p:spPr>
                    <a:xfrm>
                      <a:off x="2046171" y="3081793"/>
                      <a:ext cx="228567" cy="46002"/>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05" name="Google Shape;605;p16"/>
                    <p:cNvSpPr/>
                    <p:nvPr/>
                  </p:nvSpPr>
                  <p:spPr>
                    <a:xfrm rot="5400000">
                      <a:off x="1824819" y="3280855"/>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06" name="Google Shape;606;p16"/>
                    <p:cNvSpPr/>
                    <p:nvPr/>
                  </p:nvSpPr>
                  <p:spPr>
                    <a:xfrm rot="5400000">
                      <a:off x="1281971" y="2900150"/>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07" name="Google Shape;607;p16"/>
                    <p:cNvSpPr/>
                    <p:nvPr/>
                  </p:nvSpPr>
                  <p:spPr>
                    <a:xfrm rot="5400000">
                      <a:off x="1813707" y="2911255"/>
                      <a:ext cx="228423" cy="46031"/>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sp>
                <p:nvSpPr>
                  <p:cNvPr id="608" name="Google Shape;608;p16"/>
                  <p:cNvSpPr/>
                  <p:nvPr/>
                </p:nvSpPr>
                <p:spPr>
                  <a:xfrm rot="2700000">
                    <a:off x="1443079" y="3690906"/>
                    <a:ext cx="228423" cy="44444"/>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09" name="Google Shape;609;p16"/>
                  <p:cNvSpPr/>
                  <p:nvPr/>
                </p:nvSpPr>
                <p:spPr>
                  <a:xfrm rot="5400000">
                    <a:off x="1269273" y="3715492"/>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sp>
                <p:nvSpPr>
                  <p:cNvPr id="610" name="Google Shape;610;p16"/>
                  <p:cNvSpPr/>
                  <p:nvPr/>
                </p:nvSpPr>
                <p:spPr>
                  <a:xfrm flipH="1" rot="8100000">
                    <a:off x="1050229" y="3690112"/>
                    <a:ext cx="228423" cy="46030"/>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chemeClr val="lt1"/>
                      </a:solidFill>
                      <a:latin typeface="Times New Roman"/>
                      <a:ea typeface="Times New Roman"/>
                      <a:cs typeface="Times New Roman"/>
                      <a:sym typeface="Times New Roman"/>
                    </a:endParaRPr>
                  </a:p>
                </p:txBody>
              </p:sp>
            </p:grpSp>
          </p:grpSp>
        </p:grpSp>
      </p:grpSp>
      <p:sp>
        <p:nvSpPr>
          <p:cNvPr id="611" name="Google Shape;611;p16"/>
          <p:cNvSpPr txBox="1"/>
          <p:nvPr/>
        </p:nvSpPr>
        <p:spPr>
          <a:xfrm>
            <a:off x="6096000" y="2286000"/>
            <a:ext cx="13716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HOẶC</a:t>
            </a:r>
            <a:endParaRPr/>
          </a:p>
        </p:txBody>
      </p:sp>
      <p:grpSp>
        <p:nvGrpSpPr>
          <p:cNvPr id="612" name="Google Shape;612;p16"/>
          <p:cNvGrpSpPr/>
          <p:nvPr/>
        </p:nvGrpSpPr>
        <p:grpSpPr>
          <a:xfrm>
            <a:off x="7620000" y="2133600"/>
            <a:ext cx="1225550" cy="742290"/>
            <a:chOff x="7696200" y="3048000"/>
            <a:chExt cx="609600" cy="448130"/>
          </a:xfrm>
        </p:grpSpPr>
        <p:cxnSp>
          <p:nvCxnSpPr>
            <p:cNvPr id="613" name="Google Shape;613;p16"/>
            <p:cNvCxnSpPr/>
            <p:nvPr/>
          </p:nvCxnSpPr>
          <p:spPr>
            <a:xfrm>
              <a:off x="7696200" y="3048000"/>
              <a:ext cx="304800" cy="152555"/>
            </a:xfrm>
            <a:prstGeom prst="straightConnector1">
              <a:avLst/>
            </a:prstGeom>
            <a:noFill/>
            <a:ln cap="flat" cmpd="sng" w="28575">
              <a:solidFill>
                <a:srgbClr val="000000"/>
              </a:solidFill>
              <a:prstDash val="solid"/>
              <a:round/>
              <a:headEnd len="sm" w="sm" type="none"/>
              <a:tailEnd len="sm" w="sm" type="none"/>
            </a:ln>
          </p:spPr>
        </p:cxnSp>
        <p:cxnSp>
          <p:nvCxnSpPr>
            <p:cNvPr id="614" name="Google Shape;614;p16"/>
            <p:cNvCxnSpPr/>
            <p:nvPr/>
          </p:nvCxnSpPr>
          <p:spPr>
            <a:xfrm flipH="1">
              <a:off x="8001000" y="3048000"/>
              <a:ext cx="304800" cy="152555"/>
            </a:xfrm>
            <a:prstGeom prst="straightConnector1">
              <a:avLst/>
            </a:prstGeom>
            <a:noFill/>
            <a:ln cap="flat" cmpd="sng" w="28575">
              <a:solidFill>
                <a:srgbClr val="000000"/>
              </a:solidFill>
              <a:prstDash val="solid"/>
              <a:round/>
              <a:headEnd len="sm" w="sm" type="none"/>
              <a:tailEnd len="sm" w="sm" type="none"/>
            </a:ln>
          </p:spPr>
        </p:cxnSp>
        <p:cxnSp>
          <p:nvCxnSpPr>
            <p:cNvPr id="615" name="Google Shape;615;p16"/>
            <p:cNvCxnSpPr/>
            <p:nvPr/>
          </p:nvCxnSpPr>
          <p:spPr>
            <a:xfrm rot="5400000">
              <a:off x="7846857" y="3341987"/>
              <a:ext cx="305110" cy="3175"/>
            </a:xfrm>
            <a:prstGeom prst="straightConnector1">
              <a:avLst/>
            </a:prstGeom>
            <a:noFill/>
            <a:ln cap="flat" cmpd="sng" w="28575">
              <a:solidFill>
                <a:srgbClr val="000000"/>
              </a:solidFill>
              <a:prstDash val="solid"/>
              <a:round/>
              <a:headEnd len="sm" w="sm" type="none"/>
              <a:tailEnd len="sm" w="sm" type="none"/>
            </a:ln>
          </p:spPr>
        </p:cxnSp>
      </p:grpSp>
      <p:grpSp>
        <p:nvGrpSpPr>
          <p:cNvPr id="616" name="Google Shape;616;p16"/>
          <p:cNvGrpSpPr/>
          <p:nvPr/>
        </p:nvGrpSpPr>
        <p:grpSpPr>
          <a:xfrm>
            <a:off x="7772400" y="4114800"/>
            <a:ext cx="990600" cy="501650"/>
            <a:chOff x="6934200" y="4441825"/>
            <a:chExt cx="990600" cy="501650"/>
          </a:xfrm>
        </p:grpSpPr>
        <p:cxnSp>
          <p:nvCxnSpPr>
            <p:cNvPr id="617" name="Google Shape;617;p16"/>
            <p:cNvCxnSpPr/>
            <p:nvPr/>
          </p:nvCxnSpPr>
          <p:spPr>
            <a:xfrm>
              <a:off x="6934200" y="4495800"/>
              <a:ext cx="304800" cy="152400"/>
            </a:xfrm>
            <a:prstGeom prst="straightConnector1">
              <a:avLst/>
            </a:prstGeom>
            <a:noFill/>
            <a:ln cap="flat" cmpd="sng" w="28575">
              <a:solidFill>
                <a:srgbClr val="000000"/>
              </a:solidFill>
              <a:prstDash val="solid"/>
              <a:round/>
              <a:headEnd len="sm" w="sm" type="none"/>
              <a:tailEnd len="sm" w="sm" type="none"/>
            </a:ln>
          </p:spPr>
        </p:cxnSp>
        <p:cxnSp>
          <p:nvCxnSpPr>
            <p:cNvPr id="618" name="Google Shape;618;p16"/>
            <p:cNvCxnSpPr/>
            <p:nvPr/>
          </p:nvCxnSpPr>
          <p:spPr>
            <a:xfrm flipH="1">
              <a:off x="7239000" y="4495800"/>
              <a:ext cx="304800" cy="152400"/>
            </a:xfrm>
            <a:prstGeom prst="straightConnector1">
              <a:avLst/>
            </a:prstGeom>
            <a:noFill/>
            <a:ln cap="flat" cmpd="sng" w="28575">
              <a:solidFill>
                <a:srgbClr val="000000"/>
              </a:solidFill>
              <a:prstDash val="solid"/>
              <a:round/>
              <a:headEnd len="sm" w="sm" type="none"/>
              <a:tailEnd len="sm" w="sm" type="none"/>
            </a:ln>
          </p:spPr>
        </p:cxnSp>
        <p:cxnSp>
          <p:nvCxnSpPr>
            <p:cNvPr id="619" name="Google Shape;619;p16"/>
            <p:cNvCxnSpPr/>
            <p:nvPr/>
          </p:nvCxnSpPr>
          <p:spPr>
            <a:xfrm rot="5400000">
              <a:off x="7086601" y="4789487"/>
              <a:ext cx="304800" cy="3175"/>
            </a:xfrm>
            <a:prstGeom prst="straightConnector1">
              <a:avLst/>
            </a:prstGeom>
            <a:noFill/>
            <a:ln cap="flat" cmpd="sng" w="28575">
              <a:solidFill>
                <a:srgbClr val="000000"/>
              </a:solidFill>
              <a:prstDash val="solid"/>
              <a:round/>
              <a:headEnd len="sm" w="sm" type="none"/>
              <a:tailEnd len="sm" w="sm" type="none"/>
            </a:ln>
          </p:spPr>
        </p:cxnSp>
        <p:cxnSp>
          <p:nvCxnSpPr>
            <p:cNvPr id="620" name="Google Shape;620;p16"/>
            <p:cNvCxnSpPr/>
            <p:nvPr/>
          </p:nvCxnSpPr>
          <p:spPr>
            <a:xfrm>
              <a:off x="7543800" y="4495800"/>
              <a:ext cx="304800" cy="152400"/>
            </a:xfrm>
            <a:prstGeom prst="straightConnector1">
              <a:avLst/>
            </a:prstGeom>
            <a:noFill/>
            <a:ln cap="flat" cmpd="sng" w="28575">
              <a:solidFill>
                <a:srgbClr val="000000"/>
              </a:solidFill>
              <a:prstDash val="solid"/>
              <a:round/>
              <a:headEnd len="sm" w="sm" type="none"/>
              <a:tailEnd len="sm" w="sm" type="none"/>
            </a:ln>
          </p:spPr>
        </p:cxnSp>
        <p:cxnSp>
          <p:nvCxnSpPr>
            <p:cNvPr id="621" name="Google Shape;621;p16"/>
            <p:cNvCxnSpPr/>
            <p:nvPr/>
          </p:nvCxnSpPr>
          <p:spPr>
            <a:xfrm>
              <a:off x="7620000" y="4441825"/>
              <a:ext cx="304800" cy="152400"/>
            </a:xfrm>
            <a:prstGeom prst="straightConnector1">
              <a:avLst/>
            </a:prstGeom>
            <a:noFill/>
            <a:ln cap="flat" cmpd="sng" w="28575">
              <a:solidFill>
                <a:srgbClr val="000000"/>
              </a:solidFill>
              <a:prstDash val="solid"/>
              <a:round/>
              <a:headEnd len="sm" w="sm" type="none"/>
              <a:tailEnd len="sm" w="sm" type="none"/>
            </a:ln>
          </p:spPr>
        </p:cxnSp>
      </p:grpSp>
      <p:sp>
        <p:nvSpPr>
          <p:cNvPr id="622" name="Google Shape;622;p16"/>
          <p:cNvSpPr txBox="1"/>
          <p:nvPr/>
        </p:nvSpPr>
        <p:spPr>
          <a:xfrm>
            <a:off x="3243263" y="6096000"/>
            <a:ext cx="9017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CH</a:t>
            </a:r>
            <a:r>
              <a:rPr b="1" baseline="-25000" lang="en-US" sz="2000">
                <a:solidFill>
                  <a:schemeClr val="dk1"/>
                </a:solidFill>
                <a:latin typeface="Times New Roman"/>
                <a:ea typeface="Times New Roman"/>
                <a:cs typeface="Times New Roman"/>
                <a:sym typeface="Times New Roman"/>
              </a:rPr>
              <a:t>3</a:t>
            </a:r>
            <a:r>
              <a:rPr b="1" lang="en-US" sz="2000">
                <a:solidFill>
                  <a:srgbClr val="FF0066"/>
                </a:solidFill>
                <a:latin typeface="Times New Roman"/>
                <a:ea typeface="Times New Roman"/>
                <a:cs typeface="Times New Roman"/>
                <a:sym typeface="Times New Roman"/>
              </a:rPr>
              <a:t> </a:t>
            </a:r>
            <a:endParaRPr/>
          </a:p>
        </p:txBody>
      </p:sp>
      <p:sp>
        <p:nvSpPr>
          <p:cNvPr id="623" name="Google Shape;623;p16"/>
          <p:cNvSpPr/>
          <p:nvPr/>
        </p:nvSpPr>
        <p:spPr>
          <a:xfrm>
            <a:off x="3810000" y="6259513"/>
            <a:ext cx="227013" cy="4603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24" name="Google Shape;624;p16"/>
          <p:cNvSpPr txBox="1"/>
          <p:nvPr/>
        </p:nvSpPr>
        <p:spPr>
          <a:xfrm>
            <a:off x="3951288" y="6073775"/>
            <a:ext cx="7493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CH</a:t>
            </a:r>
            <a:r>
              <a:rPr b="1" baseline="-25000" lang="en-US" sz="2000">
                <a:solidFill>
                  <a:schemeClr val="dk1"/>
                </a:solidFill>
                <a:latin typeface="Times New Roman"/>
                <a:ea typeface="Times New Roman"/>
                <a:cs typeface="Times New Roman"/>
                <a:sym typeface="Times New Roman"/>
              </a:rPr>
              <a:t>2</a:t>
            </a:r>
            <a:r>
              <a:rPr b="1" lang="en-US" sz="2000">
                <a:solidFill>
                  <a:srgbClr val="FF0066"/>
                </a:solidFill>
                <a:latin typeface="Times New Roman"/>
                <a:ea typeface="Times New Roman"/>
                <a:cs typeface="Times New Roman"/>
                <a:sym typeface="Times New Roman"/>
              </a:rPr>
              <a:t> </a:t>
            </a:r>
            <a:endParaRPr/>
          </a:p>
        </p:txBody>
      </p:sp>
      <p:sp>
        <p:nvSpPr>
          <p:cNvPr id="625" name="Google Shape;625;p16"/>
          <p:cNvSpPr/>
          <p:nvPr/>
        </p:nvSpPr>
        <p:spPr>
          <a:xfrm>
            <a:off x="4518025" y="6246813"/>
            <a:ext cx="227013" cy="46037"/>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26" name="Google Shape;626;p16"/>
          <p:cNvSpPr txBox="1"/>
          <p:nvPr/>
        </p:nvSpPr>
        <p:spPr>
          <a:xfrm>
            <a:off x="4660900" y="6073775"/>
            <a:ext cx="7493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CH</a:t>
            </a:r>
            <a:r>
              <a:rPr b="1" baseline="-25000" lang="en-US" sz="2000">
                <a:solidFill>
                  <a:schemeClr val="dk1"/>
                </a:solidFill>
                <a:latin typeface="Times New Roman"/>
                <a:ea typeface="Times New Roman"/>
                <a:cs typeface="Times New Roman"/>
                <a:sym typeface="Times New Roman"/>
              </a:rPr>
              <a:t>2</a:t>
            </a:r>
            <a:r>
              <a:rPr b="1" lang="en-US" sz="2000">
                <a:solidFill>
                  <a:srgbClr val="FF0066"/>
                </a:solidFill>
                <a:latin typeface="Times New Roman"/>
                <a:ea typeface="Times New Roman"/>
                <a:cs typeface="Times New Roman"/>
                <a:sym typeface="Times New Roman"/>
              </a:rPr>
              <a:t> </a:t>
            </a:r>
            <a:endParaRPr/>
          </a:p>
        </p:txBody>
      </p:sp>
      <p:sp>
        <p:nvSpPr>
          <p:cNvPr id="627" name="Google Shape;627;p16"/>
          <p:cNvSpPr/>
          <p:nvPr/>
        </p:nvSpPr>
        <p:spPr>
          <a:xfrm>
            <a:off x="5181600" y="6248400"/>
            <a:ext cx="227013" cy="46038"/>
          </a:xfrm>
          <a:prstGeom prst="mathMinus">
            <a:avLst>
              <a:gd fmla="val 23520" name="adj1"/>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28" name="Google Shape;628;p16"/>
          <p:cNvSpPr txBox="1"/>
          <p:nvPr/>
        </p:nvSpPr>
        <p:spPr>
          <a:xfrm>
            <a:off x="5334000" y="6064250"/>
            <a:ext cx="7493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OH</a:t>
            </a:r>
            <a:r>
              <a:rPr b="1" lang="en-US" sz="2000">
                <a:solidFill>
                  <a:srgbClr val="FF0066"/>
                </a:solidFill>
                <a:latin typeface="Times New Roman"/>
                <a:ea typeface="Times New Roman"/>
                <a:cs typeface="Times New Roman"/>
                <a:sym typeface="Times New Roman"/>
              </a:rPr>
              <a:t> </a:t>
            </a:r>
            <a:endParaRPr/>
          </a:p>
        </p:txBody>
      </p:sp>
      <p:grpSp>
        <p:nvGrpSpPr>
          <p:cNvPr id="629" name="Google Shape;629;p16"/>
          <p:cNvGrpSpPr/>
          <p:nvPr/>
        </p:nvGrpSpPr>
        <p:grpSpPr>
          <a:xfrm>
            <a:off x="7642225" y="5999163"/>
            <a:ext cx="1577975" cy="401637"/>
            <a:chOff x="7413625" y="5846763"/>
            <a:chExt cx="1577975" cy="401637"/>
          </a:xfrm>
        </p:grpSpPr>
        <p:grpSp>
          <p:nvGrpSpPr>
            <p:cNvPr id="630" name="Google Shape;630;p16"/>
            <p:cNvGrpSpPr/>
            <p:nvPr/>
          </p:nvGrpSpPr>
          <p:grpSpPr>
            <a:xfrm>
              <a:off x="7413625" y="6096000"/>
              <a:ext cx="892175" cy="152400"/>
              <a:chOff x="6956425" y="6096000"/>
              <a:chExt cx="892175" cy="152400"/>
            </a:xfrm>
          </p:grpSpPr>
          <p:cxnSp>
            <p:nvCxnSpPr>
              <p:cNvPr id="631" name="Google Shape;631;p16"/>
              <p:cNvCxnSpPr/>
              <p:nvPr/>
            </p:nvCxnSpPr>
            <p:spPr>
              <a:xfrm>
                <a:off x="7239000" y="6096000"/>
                <a:ext cx="304800" cy="152400"/>
              </a:xfrm>
              <a:prstGeom prst="straightConnector1">
                <a:avLst/>
              </a:prstGeom>
              <a:noFill/>
              <a:ln cap="flat" cmpd="sng" w="28575">
                <a:solidFill>
                  <a:srgbClr val="000000"/>
                </a:solidFill>
                <a:prstDash val="solid"/>
                <a:round/>
                <a:headEnd len="sm" w="sm" type="none"/>
                <a:tailEnd len="sm" w="sm" type="none"/>
              </a:ln>
            </p:spPr>
          </p:cxnSp>
          <p:cxnSp>
            <p:nvCxnSpPr>
              <p:cNvPr id="632" name="Google Shape;632;p16"/>
              <p:cNvCxnSpPr/>
              <p:nvPr/>
            </p:nvCxnSpPr>
            <p:spPr>
              <a:xfrm flipH="1">
                <a:off x="6956425" y="6096000"/>
                <a:ext cx="304800" cy="152400"/>
              </a:xfrm>
              <a:prstGeom prst="straightConnector1">
                <a:avLst/>
              </a:prstGeom>
              <a:noFill/>
              <a:ln cap="flat" cmpd="sng" w="28575">
                <a:solidFill>
                  <a:srgbClr val="000000"/>
                </a:solidFill>
                <a:prstDash val="solid"/>
                <a:round/>
                <a:headEnd len="sm" w="sm" type="none"/>
                <a:tailEnd len="sm" w="sm" type="none"/>
              </a:ln>
            </p:spPr>
          </p:cxnSp>
          <p:cxnSp>
            <p:nvCxnSpPr>
              <p:cNvPr id="633" name="Google Shape;633;p16"/>
              <p:cNvCxnSpPr/>
              <p:nvPr/>
            </p:nvCxnSpPr>
            <p:spPr>
              <a:xfrm flipH="1">
                <a:off x="7543800" y="6096000"/>
                <a:ext cx="304800" cy="152400"/>
              </a:xfrm>
              <a:prstGeom prst="straightConnector1">
                <a:avLst/>
              </a:prstGeom>
              <a:noFill/>
              <a:ln cap="flat" cmpd="sng" w="28575">
                <a:solidFill>
                  <a:srgbClr val="000000"/>
                </a:solidFill>
                <a:prstDash val="solid"/>
                <a:round/>
                <a:headEnd len="sm" w="sm" type="none"/>
                <a:tailEnd len="sm" w="sm" type="none"/>
              </a:ln>
            </p:spPr>
          </p:cxnSp>
        </p:grpSp>
        <p:sp>
          <p:nvSpPr>
            <p:cNvPr id="634" name="Google Shape;634;p16"/>
            <p:cNvSpPr txBox="1"/>
            <p:nvPr/>
          </p:nvSpPr>
          <p:spPr>
            <a:xfrm>
              <a:off x="8242300" y="5846763"/>
              <a:ext cx="749300"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OH</a:t>
              </a:r>
              <a:r>
                <a:rPr b="1" lang="en-US" sz="2000">
                  <a:solidFill>
                    <a:srgbClr val="FF0066"/>
                  </a:solidFill>
                  <a:latin typeface="Times New Roman"/>
                  <a:ea typeface="Times New Roman"/>
                  <a:cs typeface="Times New Roman"/>
                  <a:sym typeface="Times New Roman"/>
                </a:rPr>
                <a:t> </a:t>
              </a:r>
              <a:endParaRPr/>
            </a:p>
          </p:txBody>
        </p:sp>
      </p:grpSp>
      <p:cxnSp>
        <p:nvCxnSpPr>
          <p:cNvPr id="635" name="Google Shape;635;p16"/>
          <p:cNvCxnSpPr/>
          <p:nvPr/>
        </p:nvCxnSpPr>
        <p:spPr>
          <a:xfrm>
            <a:off x="0" y="3669632"/>
            <a:ext cx="9144000"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636" name="Google Shape;636;p16"/>
          <p:cNvCxnSpPr/>
          <p:nvPr/>
        </p:nvCxnSpPr>
        <p:spPr>
          <a:xfrm>
            <a:off x="0" y="5486400"/>
            <a:ext cx="9144000"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
        <p:nvSpPr>
          <p:cNvPr id="637" name="Google Shape;637;p16"/>
          <p:cNvSpPr txBox="1"/>
          <p:nvPr/>
        </p:nvSpPr>
        <p:spPr>
          <a:xfrm>
            <a:off x="6172200" y="4114800"/>
            <a:ext cx="13716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HOẶC</a:t>
            </a:r>
            <a:endParaRPr/>
          </a:p>
        </p:txBody>
      </p:sp>
      <p:grpSp>
        <p:nvGrpSpPr>
          <p:cNvPr id="638" name="Google Shape;638;p16"/>
          <p:cNvGrpSpPr/>
          <p:nvPr/>
        </p:nvGrpSpPr>
        <p:grpSpPr>
          <a:xfrm>
            <a:off x="3048000" y="2133600"/>
            <a:ext cx="2819400" cy="1079796"/>
            <a:chOff x="3048000" y="2907716"/>
            <a:chExt cx="2819400" cy="1079796"/>
          </a:xfrm>
        </p:grpSpPr>
        <p:sp>
          <p:nvSpPr>
            <p:cNvPr id="639" name="Google Shape;639;p16"/>
            <p:cNvSpPr txBox="1"/>
            <p:nvPr/>
          </p:nvSpPr>
          <p:spPr>
            <a:xfrm>
              <a:off x="3048000" y="2907716"/>
              <a:ext cx="2819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H</a:t>
              </a:r>
              <a:r>
                <a:rPr b="1" baseline="-25000" lang="en-US" sz="2800">
                  <a:solidFill>
                    <a:schemeClr val="dk1"/>
                  </a:solidFill>
                  <a:latin typeface="Times New Roman"/>
                  <a:ea typeface="Times New Roman"/>
                  <a:cs typeface="Times New Roman"/>
                  <a:sym typeface="Times New Roman"/>
                </a:rPr>
                <a:t>3</a:t>
              </a:r>
              <a:r>
                <a:rPr b="1" lang="en-US" sz="2800">
                  <a:solidFill>
                    <a:schemeClr val="dk1"/>
                  </a:solidFill>
                  <a:latin typeface="Times New Roman"/>
                  <a:ea typeface="Times New Roman"/>
                  <a:cs typeface="Times New Roman"/>
                  <a:sym typeface="Times New Roman"/>
                </a:rPr>
                <a:t>C – CH – CH</a:t>
              </a:r>
              <a:r>
                <a:rPr b="1" baseline="-25000" lang="en-US" sz="2800">
                  <a:solidFill>
                    <a:schemeClr val="dk1"/>
                  </a:solidFill>
                  <a:latin typeface="Times New Roman"/>
                  <a:ea typeface="Times New Roman"/>
                  <a:cs typeface="Times New Roman"/>
                  <a:sym typeface="Times New Roman"/>
                </a:rPr>
                <a:t>3</a:t>
              </a:r>
              <a:endParaRPr b="1" sz="2800">
                <a:solidFill>
                  <a:schemeClr val="dk1"/>
                </a:solidFill>
                <a:latin typeface="Times New Roman"/>
                <a:ea typeface="Times New Roman"/>
                <a:cs typeface="Times New Roman"/>
                <a:sym typeface="Times New Roman"/>
              </a:endParaRPr>
            </a:p>
          </p:txBody>
        </p:sp>
        <p:grpSp>
          <p:nvGrpSpPr>
            <p:cNvPr id="640" name="Google Shape;640;p16"/>
            <p:cNvGrpSpPr/>
            <p:nvPr/>
          </p:nvGrpSpPr>
          <p:grpSpPr>
            <a:xfrm>
              <a:off x="4026318" y="3364360"/>
              <a:ext cx="890587" cy="623152"/>
              <a:chOff x="4026318" y="3364360"/>
              <a:chExt cx="890587" cy="623152"/>
            </a:xfrm>
          </p:grpSpPr>
          <p:sp>
            <p:nvSpPr>
              <p:cNvPr id="641" name="Google Shape;641;p16"/>
              <p:cNvSpPr txBox="1"/>
              <p:nvPr/>
            </p:nvSpPr>
            <p:spPr>
              <a:xfrm>
                <a:off x="4026318" y="3525847"/>
                <a:ext cx="890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CH</a:t>
                </a:r>
                <a:r>
                  <a:rPr b="1" baseline="-25000" lang="en-US" sz="2400">
                    <a:solidFill>
                      <a:schemeClr val="dk1"/>
                    </a:solidFill>
                    <a:latin typeface="Times New Roman"/>
                    <a:ea typeface="Times New Roman"/>
                    <a:cs typeface="Times New Roman"/>
                    <a:sym typeface="Times New Roman"/>
                  </a:rPr>
                  <a:t>3</a:t>
                </a:r>
                <a:endParaRPr b="1" sz="2400">
                  <a:solidFill>
                    <a:schemeClr val="dk1"/>
                  </a:solidFill>
                  <a:latin typeface="Times New Roman"/>
                  <a:ea typeface="Times New Roman"/>
                  <a:cs typeface="Times New Roman"/>
                  <a:sym typeface="Times New Roman"/>
                </a:endParaRPr>
              </a:p>
            </p:txBody>
          </p:sp>
          <p:cxnSp>
            <p:nvCxnSpPr>
              <p:cNvPr id="642" name="Google Shape;642;p16"/>
              <p:cNvCxnSpPr/>
              <p:nvPr/>
            </p:nvCxnSpPr>
            <p:spPr>
              <a:xfrm>
                <a:off x="4267200" y="3364360"/>
                <a:ext cx="0" cy="184809"/>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grpSp>
      </p:grpSp>
      <p:sp>
        <p:nvSpPr>
          <p:cNvPr id="643" name="Google Shape;643;p16"/>
          <p:cNvSpPr txBox="1"/>
          <p:nvPr/>
        </p:nvSpPr>
        <p:spPr>
          <a:xfrm>
            <a:off x="2895600" y="4114800"/>
            <a:ext cx="35052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H</a:t>
            </a:r>
            <a:r>
              <a:rPr b="1" baseline="-25000" lang="en-US" sz="2800">
                <a:solidFill>
                  <a:schemeClr val="dk1"/>
                </a:solidFill>
                <a:latin typeface="Times New Roman"/>
                <a:ea typeface="Times New Roman"/>
                <a:cs typeface="Times New Roman"/>
                <a:sym typeface="Times New Roman"/>
              </a:rPr>
              <a:t>3</a:t>
            </a:r>
            <a:r>
              <a:rPr b="1" lang="en-US" sz="2800">
                <a:solidFill>
                  <a:schemeClr val="dk1"/>
                </a:solidFill>
                <a:latin typeface="Times New Roman"/>
                <a:ea typeface="Times New Roman"/>
                <a:cs typeface="Times New Roman"/>
                <a:sym typeface="Times New Roman"/>
              </a:rPr>
              <a:t>C – CH – CH=CH</a:t>
            </a:r>
            <a:r>
              <a:rPr b="1" baseline="-25000" lang="en-US" sz="2800">
                <a:solidFill>
                  <a:schemeClr val="dk1"/>
                </a:solidFill>
                <a:latin typeface="Times New Roman"/>
                <a:ea typeface="Times New Roman"/>
                <a:cs typeface="Times New Roman"/>
                <a:sym typeface="Times New Roman"/>
              </a:rPr>
              <a:t>2</a:t>
            </a:r>
            <a:endParaRPr b="1" sz="2800">
              <a:solidFill>
                <a:schemeClr val="dk1"/>
              </a:solidFill>
              <a:latin typeface="Times New Roman"/>
              <a:ea typeface="Times New Roman"/>
              <a:cs typeface="Times New Roman"/>
              <a:sym typeface="Times New Roman"/>
            </a:endParaRPr>
          </a:p>
        </p:txBody>
      </p:sp>
      <p:grpSp>
        <p:nvGrpSpPr>
          <p:cNvPr id="644" name="Google Shape;644;p16"/>
          <p:cNvGrpSpPr/>
          <p:nvPr/>
        </p:nvGrpSpPr>
        <p:grpSpPr>
          <a:xfrm>
            <a:off x="3886200" y="4648200"/>
            <a:ext cx="890587" cy="620712"/>
            <a:chOff x="3886200" y="4941888"/>
            <a:chExt cx="890587" cy="620712"/>
          </a:xfrm>
        </p:grpSpPr>
        <p:sp>
          <p:nvSpPr>
            <p:cNvPr id="645" name="Google Shape;645;p16"/>
            <p:cNvSpPr txBox="1"/>
            <p:nvPr/>
          </p:nvSpPr>
          <p:spPr>
            <a:xfrm>
              <a:off x="3886200" y="5100935"/>
              <a:ext cx="89058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CH</a:t>
              </a:r>
              <a:r>
                <a:rPr b="1" baseline="-25000" lang="en-US" sz="2400">
                  <a:solidFill>
                    <a:schemeClr val="dk1"/>
                  </a:solidFill>
                  <a:latin typeface="Times New Roman"/>
                  <a:ea typeface="Times New Roman"/>
                  <a:cs typeface="Times New Roman"/>
                  <a:sym typeface="Times New Roman"/>
                </a:rPr>
                <a:t>3</a:t>
              </a:r>
              <a:endParaRPr b="1" sz="2400">
                <a:solidFill>
                  <a:schemeClr val="dk1"/>
                </a:solidFill>
                <a:latin typeface="Times New Roman"/>
                <a:ea typeface="Times New Roman"/>
                <a:cs typeface="Times New Roman"/>
                <a:sym typeface="Times New Roman"/>
              </a:endParaRPr>
            </a:p>
          </p:txBody>
        </p:sp>
        <p:cxnSp>
          <p:nvCxnSpPr>
            <p:cNvPr id="646" name="Google Shape;646;p16"/>
            <p:cNvCxnSpPr/>
            <p:nvPr/>
          </p:nvCxnSpPr>
          <p:spPr>
            <a:xfrm>
              <a:off x="4104858" y="4941888"/>
              <a:ext cx="0" cy="206375"/>
            </a:xfrm>
            <a:prstGeom prst="straightConnector1">
              <a:avLst/>
            </a:prstGeom>
            <a:noFill/>
            <a:ln cap="flat" cmpd="sng" w="38100">
              <a:solidFill>
                <a:schemeClr val="dk1"/>
              </a:solidFill>
              <a:prstDash val="solid"/>
              <a:round/>
              <a:headEnd len="sm" w="sm" type="none"/>
              <a:tailEnd len="sm" w="sm" type="none"/>
            </a:ln>
            <a:effectLst>
              <a:outerShdw blurRad="40000" rotWithShape="0" dir="5400000" dist="23000">
                <a:srgbClr val="000000">
                  <a:alpha val="34901"/>
                </a:srgbClr>
              </a:outerShdw>
            </a:effectLst>
          </p:spPr>
        </p:cxnSp>
      </p:grpSp>
      <p:sp>
        <p:nvSpPr>
          <p:cNvPr id="647" name="Google Shape;647;p16"/>
          <p:cNvSpPr txBox="1"/>
          <p:nvPr/>
        </p:nvSpPr>
        <p:spPr>
          <a:xfrm>
            <a:off x="6324600" y="6091535"/>
            <a:ext cx="137160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chemeClr val="dk1"/>
                </a:solidFill>
                <a:latin typeface="Times New Roman"/>
                <a:ea typeface="Times New Roman"/>
                <a:cs typeface="Times New Roman"/>
                <a:sym typeface="Times New Roman"/>
              </a:rPr>
              <a:t>HOẶC</a:t>
            </a:r>
            <a:endParaRPr/>
          </a:p>
        </p:txBody>
      </p:sp>
      <p:cxnSp>
        <p:nvCxnSpPr>
          <p:cNvPr id="648" name="Google Shape;648;p16"/>
          <p:cNvCxnSpPr/>
          <p:nvPr/>
        </p:nvCxnSpPr>
        <p:spPr>
          <a:xfrm>
            <a:off x="0" y="1676400"/>
            <a:ext cx="9144000"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649" name="Google Shape;649;p16"/>
          <p:cNvCxnSpPr/>
          <p:nvPr/>
        </p:nvCxnSpPr>
        <p:spPr>
          <a:xfrm>
            <a:off x="0" y="990600"/>
            <a:ext cx="9144001" cy="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cxnSp>
        <p:nvCxnSpPr>
          <p:cNvPr id="650" name="Google Shape;650;p16"/>
          <p:cNvCxnSpPr/>
          <p:nvPr/>
        </p:nvCxnSpPr>
        <p:spPr>
          <a:xfrm>
            <a:off x="2982745" y="990600"/>
            <a:ext cx="0" cy="5867400"/>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20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3"/>
                                        </p:tgtEl>
                                        <p:attrNameLst>
                                          <p:attrName>style.visibility</p:attrName>
                                        </p:attrNameLst>
                                      </p:cBhvr>
                                      <p:to>
                                        <p:strVal val="visible"/>
                                      </p:to>
                                    </p:set>
                                    <p:animEffect filter="fade" transition="in">
                                      <p:cBhvr>
                                        <p:cTn dur="2000"/>
                                        <p:tgtEl>
                                          <p:spTgt spid="5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2000"/>
                                        <p:tgtEl>
                                          <p:spTgt spid="5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2000"/>
                                        <p:tgtEl>
                                          <p:spTgt spid="5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2000"/>
                                        <p:tgtEl>
                                          <p:spTgt spid="6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2000"/>
                                        <p:tgtEl>
                                          <p:spTgt spid="6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2"/>
                                        </p:tgtEl>
                                        <p:attrNameLst>
                                          <p:attrName>style.visibility</p:attrName>
                                        </p:attrNameLst>
                                      </p:cBhvr>
                                      <p:to>
                                        <p:strVal val="visible"/>
                                      </p:to>
                                    </p:set>
                                    <p:animEffect filter="fade" transition="in">
                                      <p:cBhvr>
                                        <p:cTn dur="2000"/>
                                        <p:tgtEl>
                                          <p:spTgt spid="6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2000"/>
                                        <p:tgtEl>
                                          <p:spTgt spid="5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3"/>
                                        </p:tgtEl>
                                        <p:attrNameLst>
                                          <p:attrName>style.visibility</p:attrName>
                                        </p:attrNameLst>
                                      </p:cBhvr>
                                      <p:to>
                                        <p:strVal val="visible"/>
                                      </p:to>
                                    </p:set>
                                    <p:animEffect filter="fade" transition="in">
                                      <p:cBhvr>
                                        <p:cTn dur="2000"/>
                                        <p:tgtEl>
                                          <p:spTgt spid="6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4"/>
                                        </p:tgtEl>
                                        <p:attrNameLst>
                                          <p:attrName>style.visibility</p:attrName>
                                        </p:attrNameLst>
                                      </p:cBhvr>
                                      <p:to>
                                        <p:strVal val="visible"/>
                                      </p:to>
                                    </p:set>
                                    <p:animEffect filter="fade" transition="in">
                                      <p:cBhvr>
                                        <p:cTn dur="2000"/>
                                        <p:tgtEl>
                                          <p:spTgt spid="6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2000"/>
                                        <p:tgtEl>
                                          <p:spTgt spid="6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2000"/>
                                        <p:tgtEl>
                                          <p:spTgt spid="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20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2000"/>
                                        <p:tgtEl>
                                          <p:spTgt spid="622"/>
                                        </p:tgtEl>
                                      </p:cBhvr>
                                    </p:animEffect>
                                  </p:childTnLst>
                                </p:cTn>
                              </p:par>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2000"/>
                                        <p:tgtEl>
                                          <p:spTgt spid="623"/>
                                        </p:tgtEl>
                                      </p:cBhvr>
                                    </p:animEffect>
                                  </p:childTnLst>
                                </p:cTn>
                              </p:par>
                              <p:par>
                                <p:cTn fill="hold" nodeType="with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2000"/>
                                        <p:tgtEl>
                                          <p:spTgt spid="624"/>
                                        </p:tgtEl>
                                      </p:cBhvr>
                                    </p:animEffec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2000"/>
                                        <p:tgtEl>
                                          <p:spTgt spid="625"/>
                                        </p:tgtEl>
                                      </p:cBhvr>
                                    </p:animEffect>
                                  </p:childTnLst>
                                </p:cTn>
                              </p:par>
                              <p:par>
                                <p:cTn fill="hold" nodeType="with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2000"/>
                                        <p:tgtEl>
                                          <p:spTgt spid="626"/>
                                        </p:tgtEl>
                                      </p:cBhvr>
                                    </p:animEffect>
                                  </p:childTnLst>
                                </p:cTn>
                              </p:par>
                              <p:par>
                                <p:cTn fill="hold" nodeType="with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2000"/>
                                        <p:tgtEl>
                                          <p:spTgt spid="627"/>
                                        </p:tgtEl>
                                      </p:cBhvr>
                                    </p:animEffect>
                                  </p:childTnLst>
                                </p:cTn>
                              </p:par>
                              <p:par>
                                <p:cTn fill="hold" nodeType="with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2000"/>
                                        <p:tgtEl>
                                          <p:spTgt spid="6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7"/>
                                        </p:tgtEl>
                                        <p:attrNameLst>
                                          <p:attrName>style.visibility</p:attrName>
                                        </p:attrNameLst>
                                      </p:cBhvr>
                                      <p:to>
                                        <p:strVal val="visible"/>
                                      </p:to>
                                    </p:set>
                                    <p:animEffect filter="fade" transition="in">
                                      <p:cBhvr>
                                        <p:cTn dur="2000"/>
                                        <p:tgtEl>
                                          <p:spTgt spid="6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20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grpSp>
        <p:nvGrpSpPr>
          <p:cNvPr id="655" name="Google Shape;655;p17"/>
          <p:cNvGrpSpPr/>
          <p:nvPr/>
        </p:nvGrpSpPr>
        <p:grpSpPr>
          <a:xfrm>
            <a:off x="1297425" y="19567"/>
            <a:ext cx="3170563" cy="2086689"/>
            <a:chOff x="0" y="0"/>
            <a:chExt cx="5183752" cy="3447321"/>
          </a:xfrm>
        </p:grpSpPr>
        <p:sp>
          <p:nvSpPr>
            <p:cNvPr id="656" name="Google Shape;656;p17"/>
            <p:cNvSpPr/>
            <p:nvPr/>
          </p:nvSpPr>
          <p:spPr>
            <a:xfrm>
              <a:off x="0" y="3142521"/>
              <a:ext cx="5183752" cy="304800"/>
            </a:xfrm>
            <a:custGeom>
              <a:rect b="b" l="l" r="r" t="t"/>
              <a:pathLst>
                <a:path extrusionOk="0" h="304800" w="5183752">
                  <a:moveTo>
                    <a:pt x="4878952" y="0"/>
                  </a:moveTo>
                  <a:lnTo>
                    <a:pt x="304800" y="0"/>
                  </a:lnTo>
                  <a:lnTo>
                    <a:pt x="0" y="0"/>
                  </a:lnTo>
                  <a:lnTo>
                    <a:pt x="304800" y="304800"/>
                  </a:lnTo>
                  <a:lnTo>
                    <a:pt x="304800" y="304800"/>
                  </a:lnTo>
                  <a:lnTo>
                    <a:pt x="4878952" y="304800"/>
                  </a:lnTo>
                  <a:lnTo>
                    <a:pt x="5183752" y="304800"/>
                  </a:lnTo>
                  <a:close/>
                </a:path>
              </a:pathLst>
            </a:custGeom>
            <a:solidFill>
              <a:srgbClr val="60AEA9"/>
            </a:solidFill>
            <a:ln>
              <a:noFill/>
            </a:ln>
          </p:spPr>
        </p:sp>
        <p:sp>
          <p:nvSpPr>
            <p:cNvPr id="657" name="Google Shape;657;p17"/>
            <p:cNvSpPr/>
            <p:nvPr/>
          </p:nvSpPr>
          <p:spPr>
            <a:xfrm>
              <a:off x="4878952" y="1270"/>
              <a:ext cx="304800" cy="3446051"/>
            </a:xfrm>
            <a:custGeom>
              <a:rect b="b" l="l" r="r" t="t"/>
              <a:pathLst>
                <a:path extrusionOk="0" h="3446051" w="304800">
                  <a:moveTo>
                    <a:pt x="304800" y="303530"/>
                  </a:moveTo>
                  <a:lnTo>
                    <a:pt x="0" y="0"/>
                  </a:lnTo>
                  <a:lnTo>
                    <a:pt x="0" y="303530"/>
                  </a:lnTo>
                  <a:lnTo>
                    <a:pt x="0" y="3141251"/>
                  </a:lnTo>
                  <a:lnTo>
                    <a:pt x="304800" y="3446051"/>
                  </a:lnTo>
                  <a:lnTo>
                    <a:pt x="304800" y="3141251"/>
                  </a:lnTo>
                  <a:close/>
                </a:path>
              </a:pathLst>
            </a:custGeom>
            <a:solidFill>
              <a:srgbClr val="60AEA9"/>
            </a:solidFill>
            <a:ln>
              <a:noFill/>
            </a:ln>
          </p:spPr>
        </p:sp>
        <p:sp>
          <p:nvSpPr>
            <p:cNvPr id="658" name="Google Shape;658;p17"/>
            <p:cNvSpPr/>
            <p:nvPr/>
          </p:nvSpPr>
          <p:spPr>
            <a:xfrm>
              <a:off x="0" y="0"/>
              <a:ext cx="4878952" cy="3142521"/>
            </a:xfrm>
            <a:custGeom>
              <a:rect b="b" l="l" r="r" t="t"/>
              <a:pathLst>
                <a:path extrusionOk="0" h="3142521" w="4878952">
                  <a:moveTo>
                    <a:pt x="304800" y="0"/>
                  </a:moveTo>
                  <a:lnTo>
                    <a:pt x="0" y="0"/>
                  </a:lnTo>
                  <a:lnTo>
                    <a:pt x="0" y="304800"/>
                  </a:lnTo>
                  <a:lnTo>
                    <a:pt x="0" y="3142521"/>
                  </a:lnTo>
                  <a:lnTo>
                    <a:pt x="0" y="3142521"/>
                  </a:lnTo>
                  <a:lnTo>
                    <a:pt x="152400" y="3142521"/>
                  </a:lnTo>
                  <a:lnTo>
                    <a:pt x="304800" y="3142521"/>
                  </a:lnTo>
                  <a:lnTo>
                    <a:pt x="4878952" y="3142521"/>
                  </a:lnTo>
                  <a:lnTo>
                    <a:pt x="4878952" y="304800"/>
                  </a:lnTo>
                  <a:lnTo>
                    <a:pt x="4878952" y="241300"/>
                  </a:lnTo>
                  <a:lnTo>
                    <a:pt x="4878952" y="1270"/>
                  </a:lnTo>
                  <a:lnTo>
                    <a:pt x="4878952" y="0"/>
                  </a:lnTo>
                  <a:close/>
                </a:path>
              </a:pathLst>
            </a:custGeom>
            <a:solidFill>
              <a:srgbClr val="60AEA9"/>
            </a:solidFill>
            <a:ln>
              <a:noFill/>
            </a:ln>
          </p:spPr>
        </p:sp>
      </p:grpSp>
      <p:sp>
        <p:nvSpPr>
          <p:cNvPr id="659" name="Google Shape;659;p17"/>
          <p:cNvSpPr txBox="1"/>
          <p:nvPr/>
        </p:nvSpPr>
        <p:spPr>
          <a:xfrm>
            <a:off x="1213202" y="212493"/>
            <a:ext cx="317056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21025"/>
              </a:lnSpc>
              <a:spcBef>
                <a:spcPts val="0"/>
              </a:spcBef>
              <a:spcAft>
                <a:spcPts val="0"/>
              </a:spcAft>
              <a:buNone/>
            </a:pPr>
            <a:r>
              <a:rPr b="1" lang="en-US" sz="4000">
                <a:solidFill>
                  <a:srgbClr val="FFFFFF"/>
                </a:solidFill>
                <a:latin typeface="Times New Roman"/>
                <a:ea typeface="Times New Roman"/>
                <a:cs typeface="Times New Roman"/>
                <a:sym typeface="Times New Roman"/>
              </a:rPr>
              <a:t>Làm việc theo nhóm</a:t>
            </a:r>
            <a:endParaRPr b="1" sz="4000">
              <a:solidFill>
                <a:srgbClr val="FFFFFF"/>
              </a:solidFill>
              <a:latin typeface="Times New Roman"/>
              <a:ea typeface="Times New Roman"/>
              <a:cs typeface="Times New Roman"/>
              <a:sym typeface="Times New Roman"/>
            </a:endParaRPr>
          </a:p>
        </p:txBody>
      </p:sp>
      <p:pic>
        <p:nvPicPr>
          <p:cNvPr descr="Bài học về cách làm việc nhóm" id="660" name="Google Shape;660;p17"/>
          <p:cNvPicPr preferRelativeResize="0"/>
          <p:nvPr/>
        </p:nvPicPr>
        <p:blipFill rotWithShape="1">
          <a:blip r:embed="rId3">
            <a:alphaModFix/>
          </a:blip>
          <a:srcRect b="0" l="0" r="0" t="0"/>
          <a:stretch/>
        </p:blipFill>
        <p:spPr>
          <a:xfrm>
            <a:off x="4478670" y="101634"/>
            <a:ext cx="3485795" cy="2004622"/>
          </a:xfrm>
          <a:prstGeom prst="rect">
            <a:avLst/>
          </a:prstGeom>
          <a:noFill/>
          <a:ln>
            <a:noFill/>
          </a:ln>
        </p:spPr>
      </p:pic>
      <p:sp>
        <p:nvSpPr>
          <p:cNvPr id="661" name="Google Shape;661;p17"/>
          <p:cNvSpPr txBox="1"/>
          <p:nvPr/>
        </p:nvSpPr>
        <p:spPr>
          <a:xfrm>
            <a:off x="484520" y="2736502"/>
            <a:ext cx="7988300"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0000FF"/>
                </a:solidFill>
                <a:latin typeface="Times New Roman"/>
                <a:ea typeface="Times New Roman"/>
                <a:cs typeface="Times New Roman"/>
                <a:sym typeface="Times New Roman"/>
              </a:rPr>
              <a:t>Viết các công thức cấu tạo dạng thu gọn ứng với công thức phân tử C</a:t>
            </a:r>
            <a:r>
              <a:rPr b="1" baseline="-25000" lang="en-US" sz="2800">
                <a:solidFill>
                  <a:srgbClr val="0000FF"/>
                </a:solidFill>
                <a:latin typeface="Times New Roman"/>
                <a:ea typeface="Times New Roman"/>
                <a:cs typeface="Times New Roman"/>
                <a:sym typeface="Times New Roman"/>
              </a:rPr>
              <a:t>4</a:t>
            </a:r>
            <a:r>
              <a:rPr b="1" lang="en-US" sz="2800">
                <a:solidFill>
                  <a:srgbClr val="0000FF"/>
                </a:solidFill>
                <a:latin typeface="Times New Roman"/>
                <a:ea typeface="Times New Roman"/>
                <a:cs typeface="Times New Roman"/>
                <a:sym typeface="Times New Roman"/>
              </a:rPr>
              <a:t>H</a:t>
            </a:r>
            <a:r>
              <a:rPr b="1" baseline="-25000" lang="en-US" sz="2800">
                <a:solidFill>
                  <a:srgbClr val="0000FF"/>
                </a:solidFill>
                <a:latin typeface="Times New Roman"/>
                <a:ea typeface="Times New Roman"/>
                <a:cs typeface="Times New Roman"/>
                <a:sym typeface="Times New Roman"/>
              </a:rPr>
              <a:t>8</a:t>
            </a:r>
            <a:r>
              <a:rPr b="1" lang="en-US" sz="2800">
                <a:solidFill>
                  <a:srgbClr val="0000FF"/>
                </a:solidFill>
                <a:latin typeface="Times New Roman"/>
                <a:ea typeface="Times New Roman"/>
                <a:cs typeface="Times New Roman"/>
                <a:sym typeface="Times New Roman"/>
              </a:rPr>
              <a:t> và chỉ ra loại mạch carbon ứng với từng công thức cấu tạo đó.</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5"/>
                                        </p:tgtEl>
                                        <p:attrNameLst>
                                          <p:attrName>style.visibility</p:attrName>
                                        </p:attrNameLst>
                                      </p:cBhvr>
                                      <p:to>
                                        <p:strVal val="visible"/>
                                      </p:to>
                                    </p:set>
                                    <p:anim calcmode="lin" valueType="num">
                                      <p:cBhvr additive="base">
                                        <p:cTn dur="500"/>
                                        <p:tgtEl>
                                          <p:spTgt spid="655"/>
                                        </p:tgtEl>
                                        <p:attrNameLst>
                                          <p:attrName>ppt_w</p:attrName>
                                        </p:attrNameLst>
                                      </p:cBhvr>
                                      <p:tavLst>
                                        <p:tav fmla="" tm="0">
                                          <p:val>
                                            <p:strVal val="0"/>
                                          </p:val>
                                        </p:tav>
                                        <p:tav fmla="" tm="100000">
                                          <p:val>
                                            <p:strVal val="#ppt_w"/>
                                          </p:val>
                                        </p:tav>
                                      </p:tavLst>
                                    </p:anim>
                                    <p:anim calcmode="lin" valueType="num">
                                      <p:cBhvr additive="base">
                                        <p:cTn dur="500"/>
                                        <p:tgtEl>
                                          <p:spTgt spid="6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
                                        <p:tgtEl>
                                          <p:spTgt spid="659"/>
                                        </p:tgtEl>
                                        <p:attrNameLst>
                                          <p:attrName>ppt_w</p:attrName>
                                        </p:attrNameLst>
                                      </p:cBhvr>
                                      <p:tavLst>
                                        <p:tav fmla="" tm="0">
                                          <p:val>
                                            <p:strVal val="0"/>
                                          </p:val>
                                        </p:tav>
                                        <p:tav fmla="" tm="100000">
                                          <p:val>
                                            <p:strVal val="#ppt_w"/>
                                          </p:val>
                                        </p:tav>
                                      </p:tavLst>
                                    </p:anim>
                                    <p:anim calcmode="lin" valueType="num">
                                      <p:cBhvr additive="base">
                                        <p:cTn dur="500"/>
                                        <p:tgtEl>
                                          <p:spTgt spid="65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500"/>
                                        <p:tgtEl>
                                          <p:spTgt spid="660"/>
                                        </p:tgtEl>
                                        <p:attrNameLst>
                                          <p:attrName>ppt_w</p:attrName>
                                        </p:attrNameLst>
                                      </p:cBhvr>
                                      <p:tavLst>
                                        <p:tav fmla="" tm="0">
                                          <p:val>
                                            <p:strVal val="0"/>
                                          </p:val>
                                        </p:tav>
                                        <p:tav fmla="" tm="100000">
                                          <p:val>
                                            <p:strVal val="#ppt_w"/>
                                          </p:val>
                                        </p:tav>
                                      </p:tavLst>
                                    </p:anim>
                                    <p:anim calcmode="lin" valueType="num">
                                      <p:cBhvr additive="base">
                                        <p:cTn dur="500"/>
                                        <p:tgtEl>
                                          <p:spTgt spid="6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1">
                                            <p:txEl>
                                              <p:pRg end="0" st="0"/>
                                            </p:txEl>
                                          </p:spTgt>
                                        </p:tgtEl>
                                        <p:attrNameLst>
                                          <p:attrName>style.visibility</p:attrName>
                                        </p:attrNameLst>
                                      </p:cBhvr>
                                      <p:to>
                                        <p:strVal val="visible"/>
                                      </p:to>
                                    </p:set>
                                    <p:animEffect filter="fade" transition="in">
                                      <p:cBhvr>
                                        <p:cTn dur="500"/>
                                        <p:tgtEl>
                                          <p:spTgt spid="66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pic>
        <p:nvPicPr>
          <p:cNvPr id="666" name="Google Shape;666;p18"/>
          <p:cNvPicPr preferRelativeResize="0"/>
          <p:nvPr/>
        </p:nvPicPr>
        <p:blipFill rotWithShape="1">
          <a:blip r:embed="rId3">
            <a:alphaModFix/>
          </a:blip>
          <a:srcRect b="0" l="0" r="0" t="0"/>
          <a:stretch/>
        </p:blipFill>
        <p:spPr>
          <a:xfrm>
            <a:off x="838200" y="990600"/>
            <a:ext cx="7467599" cy="5733564"/>
          </a:xfrm>
          <a:prstGeom prst="rect">
            <a:avLst/>
          </a:prstGeom>
          <a:noFill/>
          <a:ln>
            <a:noFill/>
          </a:ln>
        </p:spPr>
      </p:pic>
      <p:sp>
        <p:nvSpPr>
          <p:cNvPr id="667" name="Google Shape;667;p18"/>
          <p:cNvSpPr/>
          <p:nvPr/>
        </p:nvSpPr>
        <p:spPr>
          <a:xfrm>
            <a:off x="1" y="0"/>
            <a:ext cx="9144000" cy="990600"/>
          </a:xfrm>
          <a:prstGeom prst="rect">
            <a:avLst/>
          </a:prstGeom>
          <a:solidFill>
            <a:srgbClr val="632423"/>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FF00"/>
                </a:solidFill>
                <a:latin typeface="Times New Roman"/>
                <a:ea typeface="Times New Roman"/>
                <a:cs typeface="Times New Roman"/>
                <a:sym typeface="Times New Roman"/>
              </a:rPr>
              <a:t>Các chất này có đặc điểm gì chung?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7"/>
                                        </p:tgtEl>
                                        <p:attrNameLst>
                                          <p:attrName>style.visibility</p:attrName>
                                        </p:attrNameLst>
                                      </p:cBhvr>
                                      <p:to>
                                        <p:strVal val="visible"/>
                                      </p:to>
                                    </p:set>
                                    <p:animEffect filter="fade" transition="in">
                                      <p:cBhvr>
                                        <p:cTn dur="2000"/>
                                        <p:tgtEl>
                                          <p:spTgt spid="6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6"/>
                                        </p:tgtEl>
                                        <p:attrNameLst>
                                          <p:attrName>style.visibility</p:attrName>
                                        </p:attrNameLst>
                                      </p:cBhvr>
                                      <p:to>
                                        <p:strVal val="visible"/>
                                      </p:to>
                                    </p:set>
                                    <p:animEffect filter="fade" transition="in">
                                      <p:cBhvr>
                                        <p:cTn dur="500"/>
                                        <p:tgtEl>
                                          <p:spTgt spid="6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pic>
        <p:nvPicPr>
          <p:cNvPr id="672" name="Google Shape;672;p19"/>
          <p:cNvPicPr preferRelativeResize="0"/>
          <p:nvPr/>
        </p:nvPicPr>
        <p:blipFill rotWithShape="1">
          <a:blip r:embed="rId3">
            <a:alphaModFix/>
          </a:blip>
          <a:srcRect b="0" l="0" r="0" t="0"/>
          <a:stretch/>
        </p:blipFill>
        <p:spPr>
          <a:xfrm>
            <a:off x="1066800" y="1600200"/>
            <a:ext cx="7238999" cy="5123964"/>
          </a:xfrm>
          <a:prstGeom prst="rect">
            <a:avLst/>
          </a:prstGeom>
          <a:noFill/>
          <a:ln>
            <a:noFill/>
          </a:ln>
        </p:spPr>
      </p:pic>
      <p:sp>
        <p:nvSpPr>
          <p:cNvPr id="673" name="Google Shape;673;p19"/>
          <p:cNvSpPr/>
          <p:nvPr/>
        </p:nvSpPr>
        <p:spPr>
          <a:xfrm>
            <a:off x="1" y="0"/>
            <a:ext cx="9144000" cy="16002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chemeClr val="lt1"/>
                </a:solidFill>
                <a:latin typeface="Times New Roman"/>
                <a:ea typeface="Times New Roman"/>
                <a:cs typeface="Times New Roman"/>
                <a:sym typeface="Times New Roman"/>
              </a:rPr>
              <a:t>Pinene, ocimene, myrcene có cùng CTPT là C</a:t>
            </a:r>
            <a:r>
              <a:rPr b="1" baseline="-25000" lang="en-US" sz="3200">
                <a:solidFill>
                  <a:schemeClr val="lt1"/>
                </a:solidFill>
                <a:latin typeface="Times New Roman"/>
                <a:ea typeface="Times New Roman"/>
                <a:cs typeface="Times New Roman"/>
                <a:sym typeface="Times New Roman"/>
              </a:rPr>
              <a:t>10</a:t>
            </a:r>
            <a:r>
              <a:rPr b="1" lang="en-US" sz="3200">
                <a:solidFill>
                  <a:schemeClr val="lt1"/>
                </a:solidFill>
                <a:latin typeface="Times New Roman"/>
                <a:ea typeface="Times New Roman"/>
                <a:cs typeface="Times New Roman"/>
                <a:sym typeface="Times New Roman"/>
              </a:rPr>
              <a:t>H</a:t>
            </a:r>
            <a:r>
              <a:rPr b="1" baseline="-25000" lang="en-US" sz="3200">
                <a:solidFill>
                  <a:schemeClr val="lt1"/>
                </a:solidFill>
                <a:latin typeface="Times New Roman"/>
                <a:ea typeface="Times New Roman"/>
                <a:cs typeface="Times New Roman"/>
                <a:sym typeface="Times New Roman"/>
              </a:rPr>
              <a:t>16</a:t>
            </a:r>
            <a:r>
              <a:rPr b="1" lang="en-US" sz="3200">
                <a:solidFill>
                  <a:schemeClr val="lt1"/>
                </a:solidFill>
                <a:latin typeface="Times New Roman"/>
                <a:ea typeface="Times New Roman"/>
                <a:cs typeface="Times New Roman"/>
                <a:sym typeface="Times New Roman"/>
              </a:rPr>
              <a:t> nên 3 chất này được gọi là đồng phân</a:t>
            </a:r>
            <a:endParaRPr b="1" sz="32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2000"/>
                                        <p:tgtEl>
                                          <p:spTgt spid="6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2"/>
                                        </p:tgtEl>
                                        <p:attrNameLst>
                                          <p:attrName>style.visibility</p:attrName>
                                        </p:attrNameLst>
                                      </p:cBhvr>
                                      <p:to>
                                        <p:strVal val="visible"/>
                                      </p:to>
                                    </p:set>
                                    <p:animEffect filter="fade" transition="in">
                                      <p:cBhvr>
                                        <p:cTn dur="1000"/>
                                        <p:tgtEl>
                                          <p:spTgt spid="6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
          <p:cNvPicPr preferRelativeResize="0"/>
          <p:nvPr/>
        </p:nvPicPr>
        <p:blipFill rotWithShape="1">
          <a:blip r:embed="rId3">
            <a:alphaModFix/>
          </a:blip>
          <a:srcRect b="0" l="0" r="0" t="0"/>
          <a:stretch/>
        </p:blipFill>
        <p:spPr>
          <a:xfrm>
            <a:off x="-606172" y="5172075"/>
            <a:ext cx="10356344" cy="1229743"/>
          </a:xfrm>
          <a:prstGeom prst="rect">
            <a:avLst/>
          </a:prstGeom>
          <a:noFill/>
          <a:ln>
            <a:noFill/>
          </a:ln>
        </p:spPr>
      </p:pic>
      <p:pic>
        <p:nvPicPr>
          <p:cNvPr id="112" name="Google Shape;112;p2"/>
          <p:cNvPicPr preferRelativeResize="0"/>
          <p:nvPr/>
        </p:nvPicPr>
        <p:blipFill rotWithShape="1">
          <a:blip r:embed="rId4">
            <a:alphaModFix/>
          </a:blip>
          <a:srcRect b="0" l="0" r="0" t="0"/>
          <a:stretch/>
        </p:blipFill>
        <p:spPr>
          <a:xfrm>
            <a:off x="198783" y="857251"/>
            <a:ext cx="9631018" cy="5143500"/>
          </a:xfrm>
          <a:prstGeom prst="rect">
            <a:avLst/>
          </a:prstGeom>
          <a:noFill/>
          <a:ln>
            <a:noFill/>
          </a:ln>
        </p:spPr>
      </p:pic>
      <p:sp>
        <p:nvSpPr>
          <p:cNvPr id="113" name="Google Shape;113;p2"/>
          <p:cNvSpPr/>
          <p:nvPr/>
        </p:nvSpPr>
        <p:spPr>
          <a:xfrm>
            <a:off x="762000" y="3097918"/>
            <a:ext cx="6204657" cy="1435714"/>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ctr" bIns="0" lIns="0" spcFirstLastPara="1" rIns="0" wrap="square" tIns="0">
            <a:spAutoFit/>
          </a:bodyPr>
          <a:lstStyle/>
          <a:p>
            <a:pPr indent="0" lvl="0" marL="0" marR="0" rtl="0" algn="ctr">
              <a:lnSpc>
                <a:spcPct val="110000"/>
              </a:lnSpc>
              <a:spcBef>
                <a:spcPts val="0"/>
              </a:spcBef>
              <a:spcAft>
                <a:spcPts val="0"/>
              </a:spcAft>
              <a:buNone/>
            </a:pPr>
            <a:r>
              <a:rPr b="1" i="0" lang="en-US" sz="4400" u="none" cap="none" strike="noStrike">
                <a:solidFill>
                  <a:schemeClr val="lt1"/>
                </a:solidFill>
                <a:latin typeface="Times New Roman"/>
                <a:ea typeface="Times New Roman"/>
                <a:cs typeface="Times New Roman"/>
                <a:sym typeface="Times New Roman"/>
              </a:rPr>
              <a:t>CẤU  TẠO  HÓA  HỌC </a:t>
            </a:r>
            <a:endParaRPr/>
          </a:p>
          <a:p>
            <a:pPr indent="0" lvl="0" marL="0" marR="0" rtl="0" algn="ctr">
              <a:lnSpc>
                <a:spcPct val="110000"/>
              </a:lnSpc>
              <a:spcBef>
                <a:spcPts val="0"/>
              </a:spcBef>
              <a:spcAft>
                <a:spcPts val="0"/>
              </a:spcAft>
              <a:buNone/>
            </a:pPr>
            <a:r>
              <a:rPr b="1" i="0" lang="en-US" sz="4400" u="none" cap="none" strike="noStrike">
                <a:solidFill>
                  <a:schemeClr val="lt1"/>
                </a:solidFill>
                <a:latin typeface="Times New Roman"/>
                <a:ea typeface="Times New Roman"/>
                <a:cs typeface="Times New Roman"/>
                <a:sym typeface="Times New Roman"/>
              </a:rPr>
              <a:t>HỢP  CHẤT  HỮU  CƠ</a:t>
            </a:r>
            <a:endParaRPr b="1" i="0" sz="4400" u="none" cap="none" strike="noStrike">
              <a:solidFill>
                <a:schemeClr val="lt1"/>
              </a:solidFill>
              <a:latin typeface="Times New Roman"/>
              <a:ea typeface="Times New Roman"/>
              <a:cs typeface="Times New Roman"/>
              <a:sym typeface="Times New Roman"/>
            </a:endParaRPr>
          </a:p>
        </p:txBody>
      </p:sp>
      <p:sp>
        <p:nvSpPr>
          <p:cNvPr id="114" name="Google Shape;114;p2"/>
          <p:cNvSpPr/>
          <p:nvPr/>
        </p:nvSpPr>
        <p:spPr>
          <a:xfrm>
            <a:off x="2456552" y="2130796"/>
            <a:ext cx="2557739" cy="792461"/>
          </a:xfrm>
          <a:custGeom>
            <a:rect b="b" l="l" r="r" t="t"/>
            <a:pathLst>
              <a:path extrusionOk="0" h="1872208" w="2520280">
                <a:moveTo>
                  <a:pt x="0" y="1872208"/>
                </a:moveTo>
                <a:lnTo>
                  <a:pt x="2520280" y="1872208"/>
                </a:lnTo>
                <a:lnTo>
                  <a:pt x="0" y="1872208"/>
                </a:lnTo>
                <a:close/>
                <a:moveTo>
                  <a:pt x="0" y="0"/>
                </a:moveTo>
                <a:lnTo>
                  <a:pt x="916" y="0"/>
                </a:lnTo>
                <a:lnTo>
                  <a:pt x="0" y="0"/>
                </a:lnTo>
                <a:close/>
              </a:path>
            </a:pathLst>
          </a:custGeom>
          <a:solidFill>
            <a:srgbClr val="7F7F7F"/>
          </a:solid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4400" u="none" cap="none" strike="noStrike">
                <a:solidFill>
                  <a:schemeClr val="lt1"/>
                </a:solidFill>
                <a:latin typeface="Times New Roman"/>
                <a:ea typeface="Times New Roman"/>
                <a:cs typeface="Times New Roman"/>
                <a:sym typeface="Times New Roman"/>
              </a:rPr>
              <a:t>Bài 13</a:t>
            </a:r>
            <a:endParaRPr b="1" i="0" sz="4400" u="none" cap="none" strike="noStrike">
              <a:solidFill>
                <a:schemeClr val="lt1"/>
              </a:solidFill>
              <a:latin typeface="Times New Roman"/>
              <a:ea typeface="Times New Roman"/>
              <a:cs typeface="Times New Roman"/>
              <a:sym typeface="Times New Roman"/>
            </a:endParaRPr>
          </a:p>
        </p:txBody>
      </p:sp>
      <p:pic>
        <p:nvPicPr>
          <p:cNvPr id="115" name="Google Shape;115;p2"/>
          <p:cNvPicPr preferRelativeResize="0"/>
          <p:nvPr/>
        </p:nvPicPr>
        <p:blipFill rotWithShape="1">
          <a:blip r:embed="rId5">
            <a:alphaModFix/>
          </a:blip>
          <a:srcRect b="0" l="0" r="0" t="0"/>
          <a:stretch/>
        </p:blipFill>
        <p:spPr>
          <a:xfrm>
            <a:off x="5719345" y="4869624"/>
            <a:ext cx="690980" cy="843535"/>
          </a:xfrm>
          <a:prstGeom prst="rect">
            <a:avLst/>
          </a:prstGeom>
          <a:noFill/>
          <a:ln>
            <a:noFill/>
          </a:ln>
        </p:spPr>
      </p:pic>
      <p:pic>
        <p:nvPicPr>
          <p:cNvPr id="116" name="Google Shape;116;p2"/>
          <p:cNvPicPr preferRelativeResize="0"/>
          <p:nvPr/>
        </p:nvPicPr>
        <p:blipFill rotWithShape="1">
          <a:blip r:embed="rId6">
            <a:alphaModFix/>
          </a:blip>
          <a:srcRect b="0" l="0" r="0" t="0"/>
          <a:stretch/>
        </p:blipFill>
        <p:spPr>
          <a:xfrm>
            <a:off x="2112673" y="4660592"/>
            <a:ext cx="1066306" cy="1081805"/>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11"/>
                                        </p:tgtEl>
                                        <p:attrNameLst>
                                          <p:attrName>style.visibility</p:attrName>
                                        </p:attrNameLst>
                                      </p:cBhvr>
                                      <p:to>
                                        <p:strVal val="visible"/>
                                      </p:to>
                                    </p:set>
                                    <p:anim calcmode="lin" valueType="num">
                                      <p:cBhvr additive="base">
                                        <p:cTn dur="1000"/>
                                        <p:tgtEl>
                                          <p:spTgt spid="11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2"/>
                                        </p:tgtEl>
                                        <p:attrNameLst>
                                          <p:attrName>style.visibility</p:attrName>
                                        </p:attrNameLst>
                                      </p:cBhvr>
                                      <p:to>
                                        <p:strVal val="visible"/>
                                      </p:to>
                                    </p:set>
                                    <p:anim calcmode="lin" valueType="num">
                                      <p:cBhvr additive="base">
                                        <p:cTn dur="1000"/>
                                        <p:tgtEl>
                                          <p:spTgt spid="112"/>
                                        </p:tgtEl>
                                        <p:attrNameLst>
                                          <p:attrName>ppt_y</p:attrName>
                                        </p:attrNameLst>
                                      </p:cBhvr>
                                      <p:tavLst>
                                        <p:tav fmla="" tm="0">
                                          <p:val>
                                            <p:strVal val="#ppt_y+1"/>
                                          </p:val>
                                        </p:tav>
                                        <p:tav fmla="" tm="100000">
                                          <p:val>
                                            <p:strVal val="#ppt_y"/>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par>
                          <p:cTn fill="hold">
                            <p:stCondLst>
                              <p:cond delay="3000"/>
                            </p:stCondLst>
                            <p:childTnLst>
                              <p:par>
                                <p:cTn fill="hold" nodeType="after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1000"/>
                                        <p:tgtEl>
                                          <p:spTgt spid="1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200"/>
                                  </p:stCondLst>
                                  <p:childTnLst>
                                    <p:set>
                                      <p:cBhvr>
                                        <p:cTn dur="1" fill="hold">
                                          <p:stCondLst>
                                            <p:cond delay="0"/>
                                          </p:stCondLst>
                                        </p:cTn>
                                        <p:tgtEl>
                                          <p:spTgt spid="115"/>
                                        </p:tgtEl>
                                        <p:attrNameLst>
                                          <p:attrName>style.visibility</p:attrName>
                                        </p:attrNameLst>
                                      </p:cBhvr>
                                      <p:to>
                                        <p:strVal val="visible"/>
                                      </p:to>
                                    </p:set>
                                    <p:anim calcmode="lin" valueType="num">
                                      <p:cBhvr additive="base">
                                        <p:cTn dur="1000"/>
                                        <p:tgtEl>
                                          <p:spTgt spid="11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677" name="Shape 677"/>
        <p:cNvGrpSpPr/>
        <p:nvPr/>
      </p:nvGrpSpPr>
      <p:grpSpPr>
        <a:xfrm>
          <a:off x="0" y="0"/>
          <a:ext cx="0" cy="0"/>
          <a:chOff x="0" y="0"/>
          <a:chExt cx="0" cy="0"/>
        </a:xfrm>
      </p:grpSpPr>
      <p:sp>
        <p:nvSpPr>
          <p:cNvPr id="678" name="Google Shape;678;p20"/>
          <p:cNvSpPr/>
          <p:nvPr/>
        </p:nvSpPr>
        <p:spPr>
          <a:xfrm>
            <a:off x="-217759" y="-1"/>
            <a:ext cx="9144000" cy="1052348"/>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Times New Roman"/>
                <a:ea typeface="Times New Roman"/>
                <a:cs typeface="Times New Roman"/>
                <a:sym typeface="Times New Roman"/>
              </a:rPr>
              <a:t>Làm việc theo cặp</a:t>
            </a:r>
            <a:endParaRPr b="1" sz="4400">
              <a:solidFill>
                <a:schemeClr val="lt1"/>
              </a:solidFill>
              <a:latin typeface="Times New Roman"/>
              <a:ea typeface="Times New Roman"/>
              <a:cs typeface="Times New Roman"/>
              <a:sym typeface="Times New Roman"/>
            </a:endParaRPr>
          </a:p>
        </p:txBody>
      </p:sp>
      <p:pic>
        <p:nvPicPr>
          <p:cNvPr id="679" name="Google Shape;679;p20"/>
          <p:cNvPicPr preferRelativeResize="0"/>
          <p:nvPr/>
        </p:nvPicPr>
        <p:blipFill rotWithShape="1">
          <a:blip r:embed="rId3">
            <a:alphaModFix/>
          </a:blip>
          <a:srcRect b="0" l="0" r="0" t="0"/>
          <a:stretch/>
        </p:blipFill>
        <p:spPr>
          <a:xfrm>
            <a:off x="950430" y="457200"/>
            <a:ext cx="541235" cy="477984"/>
          </a:xfrm>
          <a:prstGeom prst="rect">
            <a:avLst/>
          </a:prstGeom>
          <a:noFill/>
          <a:ln>
            <a:noFill/>
          </a:ln>
        </p:spPr>
      </p:pic>
      <p:pic>
        <p:nvPicPr>
          <p:cNvPr id="680" name="Google Shape;680;p20"/>
          <p:cNvPicPr preferRelativeResize="0"/>
          <p:nvPr/>
        </p:nvPicPr>
        <p:blipFill rotWithShape="1">
          <a:blip r:embed="rId4">
            <a:alphaModFix/>
          </a:blip>
          <a:srcRect b="0" l="0" r="0" t="0"/>
          <a:stretch/>
        </p:blipFill>
        <p:spPr>
          <a:xfrm>
            <a:off x="7834" y="295157"/>
            <a:ext cx="850178" cy="736745"/>
          </a:xfrm>
          <a:prstGeom prst="rect">
            <a:avLst/>
          </a:prstGeom>
          <a:noFill/>
          <a:ln>
            <a:noFill/>
          </a:ln>
        </p:spPr>
      </p:pic>
      <p:pic>
        <p:nvPicPr>
          <p:cNvPr id="681" name="Google Shape;681;p20"/>
          <p:cNvPicPr preferRelativeResize="0"/>
          <p:nvPr/>
        </p:nvPicPr>
        <p:blipFill rotWithShape="1">
          <a:blip r:embed="rId5">
            <a:alphaModFix/>
          </a:blip>
          <a:srcRect b="0" l="0" r="0" t="0"/>
          <a:stretch/>
        </p:blipFill>
        <p:spPr>
          <a:xfrm>
            <a:off x="7772400" y="223133"/>
            <a:ext cx="630739" cy="829215"/>
          </a:xfrm>
          <a:prstGeom prst="rect">
            <a:avLst/>
          </a:prstGeom>
          <a:noFill/>
          <a:ln>
            <a:noFill/>
          </a:ln>
        </p:spPr>
      </p:pic>
      <p:pic>
        <p:nvPicPr>
          <p:cNvPr id="682" name="Google Shape;682;p20"/>
          <p:cNvPicPr preferRelativeResize="0"/>
          <p:nvPr/>
        </p:nvPicPr>
        <p:blipFill rotWithShape="1">
          <a:blip r:embed="rId6">
            <a:alphaModFix/>
          </a:blip>
          <a:srcRect b="0" l="0" r="0" t="0"/>
          <a:stretch/>
        </p:blipFill>
        <p:spPr>
          <a:xfrm>
            <a:off x="8329095" y="269369"/>
            <a:ext cx="607116" cy="797431"/>
          </a:xfrm>
          <a:prstGeom prst="rect">
            <a:avLst/>
          </a:prstGeom>
          <a:noFill/>
          <a:ln>
            <a:noFill/>
          </a:ln>
        </p:spPr>
      </p:pic>
      <p:sp>
        <p:nvSpPr>
          <p:cNvPr id="683" name="Google Shape;683;p20"/>
          <p:cNvSpPr txBox="1"/>
          <p:nvPr/>
        </p:nvSpPr>
        <p:spPr>
          <a:xfrm>
            <a:off x="1371600" y="3022579"/>
            <a:ext cx="6629400" cy="1081322"/>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800">
                <a:solidFill>
                  <a:schemeClr val="dk1"/>
                </a:solidFill>
                <a:latin typeface="Times New Roman"/>
                <a:ea typeface="Times New Roman"/>
                <a:cs typeface="Times New Roman"/>
                <a:sym typeface="Times New Roman"/>
              </a:rPr>
              <a:t>Dự đoán tính chất của các đồng phân giống hay khác nhau? Tại sao?</a:t>
            </a:r>
            <a:endParaRPr/>
          </a:p>
        </p:txBody>
      </p:sp>
      <p:sp>
        <p:nvSpPr>
          <p:cNvPr id="684" name="Google Shape;684;p20"/>
          <p:cNvSpPr/>
          <p:nvPr/>
        </p:nvSpPr>
        <p:spPr>
          <a:xfrm>
            <a:off x="617806" y="1713476"/>
            <a:ext cx="829994" cy="70338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01</a:t>
            </a:r>
            <a:endParaRPr/>
          </a:p>
        </p:txBody>
      </p:sp>
      <p:sp>
        <p:nvSpPr>
          <p:cNvPr id="685" name="Google Shape;685;p20"/>
          <p:cNvSpPr txBox="1"/>
          <p:nvPr/>
        </p:nvSpPr>
        <p:spPr>
          <a:xfrm>
            <a:off x="1582058" y="1755335"/>
            <a:ext cx="4640650" cy="56425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800">
                <a:solidFill>
                  <a:schemeClr val="dk1"/>
                </a:solidFill>
                <a:latin typeface="Times New Roman"/>
                <a:ea typeface="Times New Roman"/>
                <a:cs typeface="Times New Roman"/>
                <a:sym typeface="Times New Roman"/>
              </a:rPr>
              <a:t>Thế nào  là đồng phân?</a:t>
            </a:r>
            <a:endParaRPr/>
          </a:p>
        </p:txBody>
      </p:sp>
      <p:sp>
        <p:nvSpPr>
          <p:cNvPr id="686" name="Google Shape;686;p20"/>
          <p:cNvSpPr/>
          <p:nvPr/>
        </p:nvSpPr>
        <p:spPr>
          <a:xfrm>
            <a:off x="535433" y="3211547"/>
            <a:ext cx="829994" cy="703385"/>
          </a:xfrm>
          <a:prstGeom prst="ellipse">
            <a:avLst/>
          </a:prstGeom>
          <a:solidFill>
            <a:srgbClr val="FFC0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02</a:t>
            </a:r>
            <a:endParaRPr/>
          </a:p>
        </p:txBody>
      </p:sp>
      <p:sp>
        <p:nvSpPr>
          <p:cNvPr id="687" name="Google Shape;687;p20"/>
          <p:cNvSpPr txBox="1"/>
          <p:nvPr/>
        </p:nvSpPr>
        <p:spPr>
          <a:xfrm>
            <a:off x="1491665" y="4790279"/>
            <a:ext cx="4475923" cy="56425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2800">
                <a:solidFill>
                  <a:schemeClr val="dk1"/>
                </a:solidFill>
                <a:latin typeface="Times New Roman"/>
                <a:ea typeface="Times New Roman"/>
                <a:cs typeface="Times New Roman"/>
                <a:sym typeface="Times New Roman"/>
              </a:rPr>
              <a:t>Nêu các loại đồng phân. </a:t>
            </a:r>
            <a:endParaRPr b="1" sz="2800">
              <a:solidFill>
                <a:schemeClr val="dk1"/>
              </a:solidFill>
              <a:latin typeface="Times New Roman"/>
              <a:ea typeface="Times New Roman"/>
              <a:cs typeface="Times New Roman"/>
              <a:sym typeface="Times New Roman"/>
            </a:endParaRPr>
          </a:p>
        </p:txBody>
      </p:sp>
      <p:sp>
        <p:nvSpPr>
          <p:cNvPr id="688" name="Google Shape;688;p20"/>
          <p:cNvSpPr/>
          <p:nvPr/>
        </p:nvSpPr>
        <p:spPr>
          <a:xfrm>
            <a:off x="617806" y="4754441"/>
            <a:ext cx="829994" cy="703385"/>
          </a:xfrm>
          <a:prstGeom prst="ellipse">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Times New Roman"/>
                <a:ea typeface="Times New Roman"/>
                <a:cs typeface="Times New Roman"/>
                <a:sym typeface="Times New Roman"/>
              </a:rPr>
              <a:t>03</a:t>
            </a:r>
            <a:endParaRPr/>
          </a:p>
        </p:txBody>
      </p:sp>
      <p:pic>
        <p:nvPicPr>
          <p:cNvPr descr="Think, Pair, Share – phương pháp học tốt cho nhóm trẻ - CTH EDU" id="689" name="Google Shape;689;p20"/>
          <p:cNvPicPr preferRelativeResize="0"/>
          <p:nvPr/>
        </p:nvPicPr>
        <p:blipFill rotWithShape="1">
          <a:blip r:embed="rId7">
            <a:alphaModFix/>
          </a:blip>
          <a:srcRect b="0" l="0" r="0" t="0"/>
          <a:stretch/>
        </p:blipFill>
        <p:spPr>
          <a:xfrm>
            <a:off x="6715125" y="4981575"/>
            <a:ext cx="2428875" cy="1876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2000"/>
                                        <p:tgtEl>
                                          <p:spTgt spid="6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3"/>
                                        </p:tgtEl>
                                        <p:attrNameLst>
                                          <p:attrName>style.visibility</p:attrName>
                                        </p:attrNameLst>
                                      </p:cBhvr>
                                      <p:to>
                                        <p:strVal val="visible"/>
                                      </p:to>
                                    </p:set>
                                    <p:animEffect filter="fade" transition="in">
                                      <p:cBhvr>
                                        <p:cTn dur="500"/>
                                        <p:tgtEl>
                                          <p:spTgt spid="6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D59B"/>
        </a:solidFill>
      </p:bgPr>
    </p:bg>
    <p:spTree>
      <p:nvGrpSpPr>
        <p:cNvPr id="693" name="Shape 693"/>
        <p:cNvGrpSpPr/>
        <p:nvPr/>
      </p:nvGrpSpPr>
      <p:grpSpPr>
        <a:xfrm>
          <a:off x="0" y="0"/>
          <a:ext cx="0" cy="0"/>
          <a:chOff x="0" y="0"/>
          <a:chExt cx="0" cy="0"/>
        </a:xfrm>
      </p:grpSpPr>
      <p:sp>
        <p:nvSpPr>
          <p:cNvPr id="694" name="Google Shape;694;p21"/>
          <p:cNvSpPr txBox="1"/>
          <p:nvPr/>
        </p:nvSpPr>
        <p:spPr>
          <a:xfrm>
            <a:off x="437972" y="1675010"/>
            <a:ext cx="8534400" cy="954107"/>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 Những hợp chất hữu cơ khác nhau nhưng có cùng CTPT được gọi là các đồng phân của nhau.</a:t>
            </a:r>
            <a:endParaRPr/>
          </a:p>
        </p:txBody>
      </p:sp>
      <p:sp>
        <p:nvSpPr>
          <p:cNvPr id="695" name="Google Shape;695;p21"/>
          <p:cNvSpPr/>
          <p:nvPr/>
        </p:nvSpPr>
        <p:spPr>
          <a:xfrm>
            <a:off x="1" y="0"/>
            <a:ext cx="9144000" cy="8382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   III. ĐỒNG PHÂN</a:t>
            </a:r>
            <a:endParaRPr/>
          </a:p>
        </p:txBody>
      </p:sp>
      <p:sp>
        <p:nvSpPr>
          <p:cNvPr id="696" name="Google Shape;696;p21"/>
          <p:cNvSpPr txBox="1"/>
          <p:nvPr/>
        </p:nvSpPr>
        <p:spPr>
          <a:xfrm>
            <a:off x="437972" y="2629117"/>
            <a:ext cx="8534400"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 Những chất này có cùng CTPT nhưng có tính chất hóa học khác nhau là do chúng có cấu tạo hóa học khác nhau.</a:t>
            </a:r>
            <a:endParaRPr/>
          </a:p>
        </p:txBody>
      </p:sp>
      <p:sp>
        <p:nvSpPr>
          <p:cNvPr id="697" name="Google Shape;697;p21"/>
          <p:cNvSpPr txBox="1"/>
          <p:nvPr/>
        </p:nvSpPr>
        <p:spPr>
          <a:xfrm>
            <a:off x="285572" y="4851856"/>
            <a:ext cx="8686800" cy="138499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800">
                <a:solidFill>
                  <a:schemeClr val="dk1"/>
                </a:solidFill>
                <a:latin typeface="Times New Roman"/>
                <a:ea typeface="Times New Roman"/>
                <a:cs typeface="Times New Roman"/>
                <a:sym typeface="Times New Roman"/>
              </a:rPr>
              <a:t>- Các loại đồng phân: đồng phân cấu tạo mạch carbon, đồng phân loại nhóm chức, đồng phân vị trí nhóm chức, đồng phân vị trí liên kết bội, đồng phân hình học.</a:t>
            </a:r>
            <a:endParaRPr/>
          </a:p>
        </p:txBody>
      </p:sp>
      <p:sp>
        <p:nvSpPr>
          <p:cNvPr id="698" name="Google Shape;698;p21"/>
          <p:cNvSpPr txBox="1"/>
          <p:nvPr/>
        </p:nvSpPr>
        <p:spPr>
          <a:xfrm>
            <a:off x="762000" y="1030222"/>
            <a:ext cx="35052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a:t>
            </a:r>
            <a:r>
              <a:rPr b="1" lang="en-US" sz="2800">
                <a:solidFill>
                  <a:srgbClr val="0000FF"/>
                </a:solidFill>
                <a:latin typeface="Times New Roman"/>
                <a:ea typeface="Times New Roman"/>
                <a:cs typeface="Times New Roman"/>
                <a:sym typeface="Times New Roman"/>
              </a:rPr>
              <a:t>1. Khái niệm</a:t>
            </a:r>
            <a:endParaRPr b="1" sz="2800">
              <a:solidFill>
                <a:srgbClr val="0000FF"/>
              </a:solidFill>
              <a:latin typeface="Times New Roman"/>
              <a:ea typeface="Times New Roman"/>
              <a:cs typeface="Times New Roman"/>
              <a:sym typeface="Times New Roman"/>
            </a:endParaRPr>
          </a:p>
        </p:txBody>
      </p:sp>
      <p:sp>
        <p:nvSpPr>
          <p:cNvPr id="699" name="Google Shape;699;p21"/>
          <p:cNvSpPr txBox="1"/>
          <p:nvPr/>
        </p:nvSpPr>
        <p:spPr>
          <a:xfrm>
            <a:off x="791198" y="4188710"/>
            <a:ext cx="3505200" cy="5222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a:t>
            </a:r>
            <a:r>
              <a:rPr b="1" lang="en-US" sz="2800">
                <a:solidFill>
                  <a:srgbClr val="0000FF"/>
                </a:solidFill>
                <a:latin typeface="Times New Roman"/>
                <a:ea typeface="Times New Roman"/>
                <a:cs typeface="Times New Roman"/>
                <a:sym typeface="Times New Roman"/>
              </a:rPr>
              <a:t>2. Phân loại</a:t>
            </a:r>
            <a:endParaRPr b="1" sz="28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2000"/>
                                        <p:tgtEl>
                                          <p:spTgt spid="6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6"/>
                                        </p:tgtEl>
                                        <p:attrNameLst>
                                          <p:attrName>style.visibility</p:attrName>
                                        </p:attrNameLst>
                                      </p:cBhvr>
                                      <p:to>
                                        <p:strVal val="visible"/>
                                      </p:to>
                                    </p:set>
                                    <p:anim calcmode="lin" valueType="num">
                                      <p:cBhvr additive="base">
                                        <p:cTn dur="500"/>
                                        <p:tgtEl>
                                          <p:spTgt spid="69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8"/>
                                        </p:tgtEl>
                                        <p:attrNameLst>
                                          <p:attrName>style.visibility</p:attrName>
                                        </p:attrNameLst>
                                      </p:cBhvr>
                                      <p:to>
                                        <p:strVal val="visible"/>
                                      </p:to>
                                    </p:set>
                                    <p:animEffect filter="fade" transition="in">
                                      <p:cBhvr>
                                        <p:cTn dur="500"/>
                                        <p:tgtEl>
                                          <p:spTgt spid="6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22"/>
          <p:cNvSpPr/>
          <p:nvPr/>
        </p:nvSpPr>
        <p:spPr>
          <a:xfrm>
            <a:off x="1" y="0"/>
            <a:ext cx="9144000" cy="1052348"/>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400">
                <a:solidFill>
                  <a:schemeClr val="lt1"/>
                </a:solidFill>
                <a:latin typeface="Times New Roman"/>
                <a:ea typeface="Times New Roman"/>
                <a:cs typeface="Times New Roman"/>
                <a:sym typeface="Times New Roman"/>
              </a:rPr>
              <a:t>Làm việc theo nhóm</a:t>
            </a:r>
            <a:endParaRPr b="1" sz="4400">
              <a:solidFill>
                <a:schemeClr val="lt1"/>
              </a:solidFill>
              <a:latin typeface="Times New Roman"/>
              <a:ea typeface="Times New Roman"/>
              <a:cs typeface="Times New Roman"/>
              <a:sym typeface="Times New Roman"/>
            </a:endParaRPr>
          </a:p>
        </p:txBody>
      </p:sp>
      <p:pic>
        <p:nvPicPr>
          <p:cNvPr id="705" name="Google Shape;705;p22"/>
          <p:cNvPicPr preferRelativeResize="0"/>
          <p:nvPr/>
        </p:nvPicPr>
        <p:blipFill rotWithShape="1">
          <a:blip r:embed="rId3">
            <a:alphaModFix/>
          </a:blip>
          <a:srcRect b="0" l="0" r="0" t="0"/>
          <a:stretch/>
        </p:blipFill>
        <p:spPr>
          <a:xfrm>
            <a:off x="950430" y="457200"/>
            <a:ext cx="541235" cy="477984"/>
          </a:xfrm>
          <a:prstGeom prst="rect">
            <a:avLst/>
          </a:prstGeom>
          <a:noFill/>
          <a:ln>
            <a:noFill/>
          </a:ln>
        </p:spPr>
      </p:pic>
      <p:pic>
        <p:nvPicPr>
          <p:cNvPr id="706" name="Google Shape;706;p22"/>
          <p:cNvPicPr preferRelativeResize="0"/>
          <p:nvPr/>
        </p:nvPicPr>
        <p:blipFill rotWithShape="1">
          <a:blip r:embed="rId4">
            <a:alphaModFix/>
          </a:blip>
          <a:srcRect b="0" l="0" r="0" t="0"/>
          <a:stretch/>
        </p:blipFill>
        <p:spPr>
          <a:xfrm>
            <a:off x="7834" y="295157"/>
            <a:ext cx="850178" cy="736745"/>
          </a:xfrm>
          <a:prstGeom prst="rect">
            <a:avLst/>
          </a:prstGeom>
          <a:noFill/>
          <a:ln>
            <a:noFill/>
          </a:ln>
        </p:spPr>
      </p:pic>
      <p:pic>
        <p:nvPicPr>
          <p:cNvPr id="707" name="Google Shape;707;p22"/>
          <p:cNvPicPr preferRelativeResize="0"/>
          <p:nvPr/>
        </p:nvPicPr>
        <p:blipFill rotWithShape="1">
          <a:blip r:embed="rId5">
            <a:alphaModFix/>
          </a:blip>
          <a:srcRect b="0" l="0" r="0" t="0"/>
          <a:stretch/>
        </p:blipFill>
        <p:spPr>
          <a:xfrm>
            <a:off x="7772400" y="223133"/>
            <a:ext cx="630739" cy="829215"/>
          </a:xfrm>
          <a:prstGeom prst="rect">
            <a:avLst/>
          </a:prstGeom>
          <a:noFill/>
          <a:ln>
            <a:noFill/>
          </a:ln>
        </p:spPr>
      </p:pic>
      <p:pic>
        <p:nvPicPr>
          <p:cNvPr id="708" name="Google Shape;708;p22"/>
          <p:cNvPicPr preferRelativeResize="0"/>
          <p:nvPr/>
        </p:nvPicPr>
        <p:blipFill rotWithShape="1">
          <a:blip r:embed="rId6">
            <a:alphaModFix/>
          </a:blip>
          <a:srcRect b="0" l="0" r="0" t="0"/>
          <a:stretch/>
        </p:blipFill>
        <p:spPr>
          <a:xfrm>
            <a:off x="8329095" y="269369"/>
            <a:ext cx="607116" cy="797431"/>
          </a:xfrm>
          <a:prstGeom prst="rect">
            <a:avLst/>
          </a:prstGeom>
          <a:noFill/>
          <a:ln>
            <a:noFill/>
          </a:ln>
        </p:spPr>
      </p:pic>
      <p:graphicFrame>
        <p:nvGraphicFramePr>
          <p:cNvPr id="709" name="Google Shape;709;p22"/>
          <p:cNvGraphicFramePr/>
          <p:nvPr/>
        </p:nvGraphicFramePr>
        <p:xfrm>
          <a:off x="109456" y="1134400"/>
          <a:ext cx="3000000" cy="3000000"/>
        </p:xfrm>
        <a:graphic>
          <a:graphicData uri="http://schemas.openxmlformats.org/drawingml/2006/table">
            <a:tbl>
              <a:tblPr bandRow="1" firstRow="1">
                <a:noFill/>
                <a:tableStyleId>{8601D633-660D-4E56-9826-3B28A81ACC1D}</a:tableStyleId>
              </a:tblPr>
              <a:tblGrid>
                <a:gridCol w="2733575"/>
                <a:gridCol w="3176750"/>
                <a:gridCol w="3014750"/>
              </a:tblGrid>
              <a:tr h="632450">
                <a:tc>
                  <a:txBody>
                    <a:bodyPr/>
                    <a:lstStyle/>
                    <a:p>
                      <a:pPr indent="0" lvl="0" marL="0" marR="0" rtl="0" algn="ctr">
                        <a:spcBef>
                          <a:spcPts val="0"/>
                        </a:spcBef>
                        <a:spcAft>
                          <a:spcPts val="0"/>
                        </a:spcAft>
                        <a:buNone/>
                      </a:pPr>
                      <a:r>
                        <a:rPr lang="en-US" sz="2400">
                          <a:latin typeface="Times New Roman"/>
                          <a:ea typeface="Times New Roman"/>
                          <a:cs typeface="Times New Roman"/>
                          <a:sym typeface="Times New Roman"/>
                        </a:rPr>
                        <a:t>Loại đồng phân</a:t>
                      </a:r>
                      <a:endParaRPr sz="2400">
                        <a:latin typeface="Times New Roman"/>
                        <a:ea typeface="Times New Roman"/>
                        <a:cs typeface="Times New Roman"/>
                        <a:sym typeface="Times New Roman"/>
                      </a:endParaRPr>
                    </a:p>
                  </a:txBody>
                  <a:tcPr marT="45725" marB="45725" marR="91450" marL="91450"/>
                </a:tc>
                <a:tc gridSpan="2">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tc>
                <a:tc hMerge="1"/>
              </a:tr>
              <a:tr h="579300">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solidFill>
                      <a:schemeClr val="lt1">
                        <a:alpha val="20000"/>
                      </a:schemeClr>
                    </a:solidFill>
                  </a:tcPr>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solidFill>
                      <a:schemeClr val="lt1">
                        <a:alpha val="20000"/>
                      </a:schemeClr>
                    </a:solidFill>
                  </a:tcPr>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solidFill>
                      <a:schemeClr val="lt1">
                        <a:alpha val="20000"/>
                      </a:schemeClr>
                    </a:solidFill>
                  </a:tcPr>
                </a:tc>
              </a:tr>
              <a:tr h="579300">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tc>
              </a:tr>
              <a:tr h="579300">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solidFill>
                      <a:schemeClr val="lt1">
                        <a:alpha val="20000"/>
                      </a:schemeClr>
                    </a:solidFill>
                  </a:tcPr>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solidFill>
                      <a:schemeClr val="lt1">
                        <a:alpha val="20000"/>
                      </a:schemeClr>
                    </a:solidFill>
                  </a:tcPr>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solidFill>
                      <a:schemeClr val="lt1">
                        <a:alpha val="20000"/>
                      </a:schemeClr>
                    </a:solidFill>
                  </a:tcPr>
                </a:tc>
              </a:tr>
              <a:tr h="458375">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tc>
                <a:tc>
                  <a:txBody>
                    <a:bodyPr/>
                    <a:lstStyle/>
                    <a:p>
                      <a:pPr indent="0" lvl="0" marL="0" marR="0" rtl="0" algn="ctr">
                        <a:spcBef>
                          <a:spcPts val="0"/>
                        </a:spcBef>
                        <a:spcAft>
                          <a:spcPts val="0"/>
                        </a:spcAft>
                        <a:buNone/>
                      </a:pPr>
                      <a:r>
                        <a:t/>
                      </a:r>
                      <a:endParaRPr sz="2400">
                        <a:latin typeface="Times New Roman"/>
                        <a:ea typeface="Times New Roman"/>
                        <a:cs typeface="Times New Roman"/>
                        <a:sym typeface="Times New Roman"/>
                      </a:endParaRPr>
                    </a:p>
                  </a:txBody>
                  <a:tcPr marT="45725" marB="45725" marR="91450" marL="91450"/>
                </a:tc>
              </a:tr>
            </a:tbl>
          </a:graphicData>
        </a:graphic>
      </p:graphicFrame>
      <p:pic>
        <p:nvPicPr>
          <p:cNvPr id="710" name="Google Shape;710;p22"/>
          <p:cNvPicPr preferRelativeResize="0"/>
          <p:nvPr/>
        </p:nvPicPr>
        <p:blipFill rotWithShape="1">
          <a:blip r:embed="rId7">
            <a:alphaModFix/>
          </a:blip>
          <a:srcRect b="0" l="0" r="0" t="0"/>
          <a:stretch/>
        </p:blipFill>
        <p:spPr>
          <a:xfrm>
            <a:off x="2945932" y="1973370"/>
            <a:ext cx="3028066" cy="541230"/>
          </a:xfrm>
          <a:prstGeom prst="rect">
            <a:avLst/>
          </a:prstGeom>
          <a:noFill/>
          <a:ln>
            <a:noFill/>
          </a:ln>
        </p:spPr>
      </p:pic>
      <p:pic>
        <p:nvPicPr>
          <p:cNvPr id="711" name="Google Shape;711;p22"/>
          <p:cNvPicPr preferRelativeResize="0"/>
          <p:nvPr/>
        </p:nvPicPr>
        <p:blipFill rotWithShape="1">
          <a:blip r:embed="rId8">
            <a:alphaModFix/>
          </a:blip>
          <a:srcRect b="0" l="0" r="0" t="0"/>
          <a:stretch/>
        </p:blipFill>
        <p:spPr>
          <a:xfrm>
            <a:off x="6172200" y="1976931"/>
            <a:ext cx="2664141" cy="918669"/>
          </a:xfrm>
          <a:prstGeom prst="rect">
            <a:avLst/>
          </a:prstGeom>
          <a:noFill/>
          <a:ln>
            <a:noFill/>
          </a:ln>
        </p:spPr>
      </p:pic>
      <p:pic>
        <p:nvPicPr>
          <p:cNvPr id="712" name="Google Shape;712;p22"/>
          <p:cNvPicPr preferRelativeResize="0"/>
          <p:nvPr/>
        </p:nvPicPr>
        <p:blipFill rotWithShape="1">
          <a:blip r:embed="rId9">
            <a:alphaModFix/>
          </a:blip>
          <a:srcRect b="0" l="0" r="0" t="0"/>
          <a:stretch/>
        </p:blipFill>
        <p:spPr>
          <a:xfrm>
            <a:off x="3276600" y="3429000"/>
            <a:ext cx="2170924" cy="381000"/>
          </a:xfrm>
          <a:prstGeom prst="rect">
            <a:avLst/>
          </a:prstGeom>
          <a:noFill/>
          <a:ln>
            <a:noFill/>
          </a:ln>
        </p:spPr>
      </p:pic>
      <p:pic>
        <p:nvPicPr>
          <p:cNvPr id="713" name="Google Shape;713;p22"/>
          <p:cNvPicPr preferRelativeResize="0"/>
          <p:nvPr/>
        </p:nvPicPr>
        <p:blipFill rotWithShape="1">
          <a:blip r:embed="rId10">
            <a:alphaModFix/>
          </a:blip>
          <a:srcRect b="0" l="0" r="0" t="0"/>
          <a:stretch/>
        </p:blipFill>
        <p:spPr>
          <a:xfrm>
            <a:off x="6641672" y="3369814"/>
            <a:ext cx="1761467" cy="487214"/>
          </a:xfrm>
          <a:prstGeom prst="rect">
            <a:avLst/>
          </a:prstGeom>
          <a:noFill/>
          <a:ln>
            <a:noFill/>
          </a:ln>
        </p:spPr>
      </p:pic>
      <p:pic>
        <p:nvPicPr>
          <p:cNvPr id="714" name="Google Shape;714;p22"/>
          <p:cNvPicPr preferRelativeResize="0"/>
          <p:nvPr/>
        </p:nvPicPr>
        <p:blipFill rotWithShape="1">
          <a:blip r:embed="rId11">
            <a:alphaModFix/>
          </a:blip>
          <a:srcRect b="0" l="0" r="0" t="0"/>
          <a:stretch/>
        </p:blipFill>
        <p:spPr>
          <a:xfrm>
            <a:off x="2939523" y="4453785"/>
            <a:ext cx="3028066" cy="541230"/>
          </a:xfrm>
          <a:prstGeom prst="rect">
            <a:avLst/>
          </a:prstGeom>
          <a:noFill/>
          <a:ln>
            <a:noFill/>
          </a:ln>
        </p:spPr>
      </p:pic>
      <p:pic>
        <p:nvPicPr>
          <p:cNvPr id="715" name="Google Shape;715;p22"/>
          <p:cNvPicPr preferRelativeResize="0"/>
          <p:nvPr/>
        </p:nvPicPr>
        <p:blipFill rotWithShape="1">
          <a:blip r:embed="rId12">
            <a:alphaModFix/>
          </a:blip>
          <a:srcRect b="0" l="0" r="0" t="0"/>
          <a:stretch/>
        </p:blipFill>
        <p:spPr>
          <a:xfrm>
            <a:off x="3081956" y="5697196"/>
            <a:ext cx="2743200" cy="497090"/>
          </a:xfrm>
          <a:prstGeom prst="rect">
            <a:avLst/>
          </a:prstGeom>
          <a:noFill/>
          <a:ln>
            <a:noFill/>
          </a:ln>
        </p:spPr>
      </p:pic>
      <p:pic>
        <p:nvPicPr>
          <p:cNvPr id="716" name="Google Shape;716;p22"/>
          <p:cNvPicPr preferRelativeResize="0"/>
          <p:nvPr/>
        </p:nvPicPr>
        <p:blipFill rotWithShape="1">
          <a:blip r:embed="rId13">
            <a:alphaModFix/>
          </a:blip>
          <a:srcRect b="0" l="0" r="0" t="0"/>
          <a:stretch/>
        </p:blipFill>
        <p:spPr>
          <a:xfrm>
            <a:off x="6116823" y="4481599"/>
            <a:ext cx="2827032" cy="469789"/>
          </a:xfrm>
          <a:prstGeom prst="rect">
            <a:avLst/>
          </a:prstGeom>
          <a:noFill/>
          <a:ln>
            <a:noFill/>
          </a:ln>
        </p:spPr>
      </p:pic>
      <p:pic>
        <p:nvPicPr>
          <p:cNvPr id="717" name="Google Shape;717;p22"/>
          <p:cNvPicPr preferRelativeResize="0"/>
          <p:nvPr/>
        </p:nvPicPr>
        <p:blipFill rotWithShape="1">
          <a:blip r:embed="rId14">
            <a:alphaModFix/>
          </a:blip>
          <a:srcRect b="0" l="0" r="0" t="0"/>
          <a:stretch/>
        </p:blipFill>
        <p:spPr>
          <a:xfrm>
            <a:off x="6641672" y="5575959"/>
            <a:ext cx="2045128" cy="8399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2000"/>
                                        <p:tgtEl>
                                          <p:spTgt spid="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graphicFrame>
        <p:nvGraphicFramePr>
          <p:cNvPr id="722" name="Google Shape;722;p23"/>
          <p:cNvGraphicFramePr/>
          <p:nvPr/>
        </p:nvGraphicFramePr>
        <p:xfrm>
          <a:off x="0" y="-76172"/>
          <a:ext cx="3000000" cy="3000000"/>
        </p:xfrm>
        <a:graphic>
          <a:graphicData uri="http://schemas.openxmlformats.org/drawingml/2006/table">
            <a:tbl>
              <a:tblPr bandRow="1" firstRow="1">
                <a:noFill/>
                <a:tableStyleId>{F8063C62-9272-4827-8BC5-097FB6AAB22D}</a:tableStyleId>
              </a:tblPr>
              <a:tblGrid>
                <a:gridCol w="1981200"/>
                <a:gridCol w="3657600"/>
                <a:gridCol w="3481125"/>
              </a:tblGrid>
              <a:tr h="1838475">
                <a:tc>
                  <a:txBody>
                    <a:bodyPr/>
                    <a:lstStyle/>
                    <a:p>
                      <a:pPr indent="0" lvl="0" marL="0" marR="0" rtl="0" algn="l">
                        <a:spcBef>
                          <a:spcPts val="0"/>
                        </a:spcBef>
                        <a:spcAft>
                          <a:spcPts val="0"/>
                        </a:spcAft>
                        <a:buNone/>
                      </a:pPr>
                      <a:r>
                        <a:rPr b="1" lang="en-US" sz="2400">
                          <a:solidFill>
                            <a:schemeClr val="lt1"/>
                          </a:solidFill>
                        </a:rPr>
                        <a:t>ĐỒNG</a:t>
                      </a:r>
                      <a:r>
                        <a:rPr b="1" lang="en-US" sz="2400">
                          <a:solidFill>
                            <a:schemeClr val="lt1"/>
                          </a:solidFill>
                        </a:rPr>
                        <a:t> PHÂN MẠCH CACBON</a:t>
                      </a:r>
                      <a:endParaRPr b="1" sz="2400">
                        <a:solidFill>
                          <a:schemeClr val="lt1"/>
                        </a:solidFill>
                      </a:endParaRPr>
                    </a:p>
                  </a:txBody>
                  <a:tcPr marT="45725" marB="45725" marR="91450" marL="91450">
                    <a:solidFill>
                      <a:srgbClr val="76923C"/>
                    </a:solidFill>
                  </a:tcPr>
                </a:tc>
                <a:tc>
                  <a:txBody>
                    <a:bodyPr/>
                    <a:lstStyle/>
                    <a:p>
                      <a:pPr indent="0" lvl="0" marL="0" marR="0" rtl="0" algn="l">
                        <a:spcBef>
                          <a:spcPts val="0"/>
                        </a:spcBef>
                        <a:spcAft>
                          <a:spcPts val="0"/>
                        </a:spcAft>
                        <a:buNone/>
                      </a:pPr>
                      <a:r>
                        <a:rPr lang="en-US" sz="2400"/>
                        <a:t>CH</a:t>
                      </a:r>
                      <a:r>
                        <a:rPr baseline="-25000" lang="en-US" sz="2400"/>
                        <a:t>3</a:t>
                      </a:r>
                      <a:r>
                        <a:rPr lang="en-US" sz="2400"/>
                        <a:t>-CH</a:t>
                      </a:r>
                      <a:r>
                        <a:rPr baseline="-25000" lang="en-US" sz="2400"/>
                        <a:t>2</a:t>
                      </a:r>
                      <a:r>
                        <a:rPr lang="en-US" sz="2400"/>
                        <a:t>-CH</a:t>
                      </a:r>
                      <a:r>
                        <a:rPr baseline="-25000" lang="en-US" sz="2400"/>
                        <a:t>2</a:t>
                      </a:r>
                      <a:r>
                        <a:rPr lang="en-US" sz="2400"/>
                        <a:t>-CH</a:t>
                      </a:r>
                      <a:r>
                        <a:rPr baseline="-25000" lang="en-US" sz="2400"/>
                        <a:t>2</a:t>
                      </a:r>
                      <a:r>
                        <a:rPr lang="en-US" sz="2400"/>
                        <a:t>-OH</a:t>
                      </a:r>
                      <a:endParaRPr/>
                    </a:p>
                    <a:p>
                      <a:pPr indent="0" lvl="0" marL="0" marR="0" rtl="0" algn="ctr">
                        <a:spcBef>
                          <a:spcPts val="0"/>
                        </a:spcBef>
                        <a:spcAft>
                          <a:spcPts val="0"/>
                        </a:spcAft>
                        <a:buNone/>
                      </a:pPr>
                      <a:r>
                        <a:t/>
                      </a:r>
                      <a:endParaRPr sz="2400"/>
                    </a:p>
                    <a:p>
                      <a:pPr indent="0" lvl="0" marL="0" marR="0" rtl="0" algn="ctr">
                        <a:spcBef>
                          <a:spcPts val="0"/>
                        </a:spcBef>
                        <a:spcAft>
                          <a:spcPts val="0"/>
                        </a:spcAft>
                        <a:buNone/>
                      </a:pPr>
                      <a:r>
                        <a:rPr lang="en-US" sz="2400"/>
                        <a:t>t</a:t>
                      </a:r>
                      <a:r>
                        <a:rPr baseline="30000" lang="en-US" sz="2400"/>
                        <a:t>0</a:t>
                      </a:r>
                      <a:r>
                        <a:rPr baseline="-25000" lang="en-US" sz="2400"/>
                        <a:t>s</a:t>
                      </a:r>
                      <a:r>
                        <a:rPr baseline="30000" lang="en-US" sz="2400"/>
                        <a:t> </a:t>
                      </a:r>
                      <a:r>
                        <a:rPr lang="en-US" sz="2400"/>
                        <a:t>=117,3</a:t>
                      </a:r>
                      <a:r>
                        <a:rPr baseline="30000" lang="en-US" sz="2400"/>
                        <a:t>0</a:t>
                      </a:r>
                      <a:r>
                        <a:rPr lang="en-US" sz="2400"/>
                        <a:t>C</a:t>
                      </a:r>
                      <a:endParaRPr sz="2400"/>
                    </a:p>
                  </a:txBody>
                  <a:tcPr marT="45725" marB="45725" marR="91450" marL="91450"/>
                </a:tc>
                <a:tc>
                  <a:txBody>
                    <a:bodyPr/>
                    <a:lstStyle/>
                    <a:p>
                      <a:pPr indent="0" lvl="0" marL="0" marR="0" rtl="0" algn="ctr">
                        <a:spcBef>
                          <a:spcPts val="0"/>
                        </a:spcBef>
                        <a:spcAft>
                          <a:spcPts val="0"/>
                        </a:spcAft>
                        <a:buNone/>
                      </a:pPr>
                      <a:r>
                        <a:rPr lang="en-US" sz="2400"/>
                        <a:t>CH</a:t>
                      </a:r>
                      <a:r>
                        <a:rPr baseline="-25000" lang="en-US" sz="2400"/>
                        <a:t>3</a:t>
                      </a:r>
                      <a:r>
                        <a:rPr lang="en-US" sz="2400"/>
                        <a:t>-CH-CH</a:t>
                      </a:r>
                      <a:r>
                        <a:rPr baseline="-25000" lang="en-US" sz="2400"/>
                        <a:t>2</a:t>
                      </a:r>
                      <a:r>
                        <a:rPr lang="en-US" sz="2400"/>
                        <a:t>-OH</a:t>
                      </a:r>
                      <a:endParaRPr/>
                    </a:p>
                    <a:p>
                      <a:pPr indent="0" lvl="0" marL="0" marR="0" rtl="0" algn="ctr">
                        <a:spcBef>
                          <a:spcPts val="0"/>
                        </a:spcBef>
                        <a:spcAft>
                          <a:spcPts val="0"/>
                        </a:spcAft>
                        <a:buNone/>
                      </a:pPr>
                      <a:r>
                        <a:t/>
                      </a:r>
                      <a:endParaRPr sz="2400"/>
                    </a:p>
                    <a:p>
                      <a:pPr indent="0" lvl="0" marL="0" marR="0" rtl="0" algn="ctr">
                        <a:spcBef>
                          <a:spcPts val="0"/>
                        </a:spcBef>
                        <a:spcAft>
                          <a:spcPts val="0"/>
                        </a:spcAft>
                        <a:buNone/>
                      </a:pPr>
                      <a:r>
                        <a:t/>
                      </a:r>
                      <a:endParaRPr sz="2400"/>
                    </a:p>
                    <a:p>
                      <a:pPr indent="0" lvl="0" marL="0" marR="0" rtl="0" algn="ctr">
                        <a:lnSpc>
                          <a:spcPct val="100000"/>
                        </a:lnSpc>
                        <a:spcBef>
                          <a:spcPts val="0"/>
                        </a:spcBef>
                        <a:spcAft>
                          <a:spcPts val="0"/>
                        </a:spcAft>
                        <a:buClr>
                          <a:schemeClr val="dk1"/>
                        </a:buClr>
                        <a:buSzPts val="2400"/>
                        <a:buFont typeface="Times New Roman"/>
                        <a:buNone/>
                      </a:pPr>
                      <a:r>
                        <a:rPr lang="en-US" sz="2400"/>
                        <a:t>t</a:t>
                      </a:r>
                      <a:r>
                        <a:rPr baseline="30000" lang="en-US" sz="2400"/>
                        <a:t>0</a:t>
                      </a:r>
                      <a:r>
                        <a:rPr baseline="-25000" lang="en-US" sz="2400"/>
                        <a:t>s</a:t>
                      </a:r>
                      <a:r>
                        <a:rPr baseline="30000" lang="en-US" sz="2400"/>
                        <a:t> </a:t>
                      </a:r>
                      <a:r>
                        <a:rPr lang="en-US" sz="2400"/>
                        <a:t>=108</a:t>
                      </a:r>
                      <a:r>
                        <a:rPr baseline="30000" lang="en-US" sz="2400"/>
                        <a:t>0</a:t>
                      </a:r>
                      <a:r>
                        <a:rPr lang="en-US" sz="2400"/>
                        <a:t>C</a:t>
                      </a:r>
                      <a:endParaRPr sz="2400"/>
                    </a:p>
                    <a:p>
                      <a:pPr indent="0" lvl="0" marL="0" marR="0" rtl="0" algn="ctr">
                        <a:spcBef>
                          <a:spcPts val="0"/>
                        </a:spcBef>
                        <a:spcAft>
                          <a:spcPts val="0"/>
                        </a:spcAft>
                        <a:buNone/>
                      </a:pPr>
                      <a:r>
                        <a:t/>
                      </a:r>
                      <a:endParaRPr sz="2400"/>
                    </a:p>
                  </a:txBody>
                  <a:tcPr marT="45725" marB="45725" marR="91450" marL="91450"/>
                </a:tc>
              </a:tr>
              <a:tr h="1556825">
                <a:tc>
                  <a:txBody>
                    <a:bodyPr/>
                    <a:lstStyle/>
                    <a:p>
                      <a:pPr indent="0" lvl="0" marL="0" marR="0" rtl="0" algn="l">
                        <a:spcBef>
                          <a:spcPts val="0"/>
                        </a:spcBef>
                        <a:spcAft>
                          <a:spcPts val="0"/>
                        </a:spcAft>
                        <a:buNone/>
                      </a:pPr>
                      <a:r>
                        <a:rPr b="1" lang="en-US" sz="2400">
                          <a:solidFill>
                            <a:schemeClr val="lt1"/>
                          </a:solidFill>
                        </a:rPr>
                        <a:t>ĐỒNG</a:t>
                      </a:r>
                      <a:r>
                        <a:rPr b="1" lang="en-US" sz="2400">
                          <a:solidFill>
                            <a:schemeClr val="lt1"/>
                          </a:solidFill>
                        </a:rPr>
                        <a:t> PHÂN LOẠI NHÓM CHỨC</a:t>
                      </a:r>
                      <a:endParaRPr b="1" sz="2400">
                        <a:solidFill>
                          <a:schemeClr val="lt1"/>
                        </a:solidFill>
                      </a:endParaRPr>
                    </a:p>
                  </a:txBody>
                  <a:tcPr marT="45725" marB="45725" marR="91450" marL="91450">
                    <a:solidFill>
                      <a:srgbClr val="76923C"/>
                    </a:solidFill>
                  </a:tcPr>
                </a:tc>
                <a:tc>
                  <a:txBody>
                    <a:bodyPr/>
                    <a:lstStyle/>
                    <a:p>
                      <a:pPr indent="0" lvl="0" marL="0" marR="0" rtl="0" algn="ctr">
                        <a:spcBef>
                          <a:spcPts val="0"/>
                        </a:spcBef>
                        <a:spcAft>
                          <a:spcPts val="0"/>
                        </a:spcAft>
                        <a:buNone/>
                      </a:pPr>
                      <a:r>
                        <a:rPr b="1" lang="en-US" sz="2400"/>
                        <a:t>CH</a:t>
                      </a:r>
                      <a:r>
                        <a:rPr b="1" baseline="-25000" lang="en-US" sz="2400"/>
                        <a:t>3</a:t>
                      </a:r>
                      <a:r>
                        <a:rPr b="1" lang="en-US" sz="2400"/>
                        <a:t>-CH</a:t>
                      </a:r>
                      <a:r>
                        <a:rPr b="1" baseline="-25000" lang="en-US" sz="2400"/>
                        <a:t>2</a:t>
                      </a:r>
                      <a:r>
                        <a:rPr b="1" lang="en-US" sz="2400"/>
                        <a:t>-OH</a:t>
                      </a:r>
                      <a:endParaRPr/>
                    </a:p>
                    <a:p>
                      <a:pPr indent="0" lvl="0" marL="0" marR="0" rtl="0" algn="ctr">
                        <a:lnSpc>
                          <a:spcPct val="100000"/>
                        </a:lnSpc>
                        <a:spcBef>
                          <a:spcPts val="0"/>
                        </a:spcBef>
                        <a:spcAft>
                          <a:spcPts val="0"/>
                        </a:spcAft>
                        <a:buClr>
                          <a:schemeClr val="dk1"/>
                        </a:buClr>
                        <a:buSzPts val="2400"/>
                        <a:buFont typeface="Times New Roman"/>
                        <a:buNone/>
                      </a:pPr>
                      <a:r>
                        <a:t/>
                      </a:r>
                      <a:endParaRPr sz="2400"/>
                    </a:p>
                    <a:p>
                      <a:pPr indent="0" lvl="0" marL="0" marR="0" rtl="0" algn="ctr">
                        <a:lnSpc>
                          <a:spcPct val="100000"/>
                        </a:lnSpc>
                        <a:spcBef>
                          <a:spcPts val="0"/>
                        </a:spcBef>
                        <a:spcAft>
                          <a:spcPts val="0"/>
                        </a:spcAft>
                        <a:buClr>
                          <a:schemeClr val="dk1"/>
                        </a:buClr>
                        <a:buSzPts val="2400"/>
                        <a:buFont typeface="Times New Roman"/>
                        <a:buNone/>
                      </a:pPr>
                      <a:r>
                        <a:rPr b="1" lang="en-US" sz="2400"/>
                        <a:t>t</a:t>
                      </a:r>
                      <a:r>
                        <a:rPr b="1" baseline="30000" lang="en-US" sz="2400"/>
                        <a:t>0</a:t>
                      </a:r>
                      <a:r>
                        <a:rPr b="1" baseline="-25000" lang="en-US" sz="2400"/>
                        <a:t>s</a:t>
                      </a:r>
                      <a:r>
                        <a:rPr b="1" baseline="30000" lang="en-US" sz="2400"/>
                        <a:t> </a:t>
                      </a:r>
                      <a:r>
                        <a:rPr b="1" lang="en-US" sz="2400"/>
                        <a:t>=78,3,3</a:t>
                      </a:r>
                      <a:r>
                        <a:rPr b="1" baseline="30000" lang="en-US" sz="2400"/>
                        <a:t>0</a:t>
                      </a:r>
                      <a:r>
                        <a:rPr b="1" lang="en-US" sz="2400"/>
                        <a:t>C</a:t>
                      </a:r>
                      <a:endParaRPr b="1" sz="2400"/>
                    </a:p>
                    <a:p>
                      <a:pPr indent="0" lvl="0" marL="0" marR="0" rtl="0" algn="ctr">
                        <a:spcBef>
                          <a:spcPts val="0"/>
                        </a:spcBef>
                        <a:spcAft>
                          <a:spcPts val="0"/>
                        </a:spcAft>
                        <a:buNone/>
                      </a:pPr>
                      <a:r>
                        <a:t/>
                      </a:r>
                      <a:endParaRPr b="1" sz="2400"/>
                    </a:p>
                  </a:txBody>
                  <a:tcPr marT="45725" marB="45725" marR="91450" marL="91450">
                    <a:solidFill>
                      <a:schemeClr val="lt1">
                        <a:alpha val="20000"/>
                      </a:schemeClr>
                    </a:solidFill>
                  </a:tcPr>
                </a:tc>
                <a:tc>
                  <a:txBody>
                    <a:bodyPr/>
                    <a:lstStyle/>
                    <a:p>
                      <a:pPr indent="0" lvl="0" marL="0" marR="0" rtl="0" algn="ctr">
                        <a:spcBef>
                          <a:spcPts val="0"/>
                        </a:spcBef>
                        <a:spcAft>
                          <a:spcPts val="0"/>
                        </a:spcAft>
                        <a:buNone/>
                      </a:pPr>
                      <a:r>
                        <a:rPr b="1" lang="en-US" sz="2400"/>
                        <a:t>CH</a:t>
                      </a:r>
                      <a:r>
                        <a:rPr b="1" baseline="-25000" lang="en-US" sz="2400"/>
                        <a:t>3</a:t>
                      </a:r>
                      <a:r>
                        <a:rPr b="1" lang="en-US" sz="2400"/>
                        <a:t>-O-CH</a:t>
                      </a:r>
                      <a:r>
                        <a:rPr b="1" baseline="-25000" lang="en-US" sz="2400"/>
                        <a:t>3</a:t>
                      </a:r>
                      <a:endParaRPr/>
                    </a:p>
                    <a:p>
                      <a:pPr indent="0" lvl="0" marL="0" marR="0" rtl="0" algn="ctr">
                        <a:lnSpc>
                          <a:spcPct val="100000"/>
                        </a:lnSpc>
                        <a:spcBef>
                          <a:spcPts val="0"/>
                        </a:spcBef>
                        <a:spcAft>
                          <a:spcPts val="0"/>
                        </a:spcAft>
                        <a:buClr>
                          <a:schemeClr val="dk1"/>
                        </a:buClr>
                        <a:buSzPts val="2400"/>
                        <a:buFont typeface="Times New Roman"/>
                        <a:buNone/>
                      </a:pPr>
                      <a:r>
                        <a:t/>
                      </a:r>
                      <a:endParaRPr sz="2400"/>
                    </a:p>
                    <a:p>
                      <a:pPr indent="0" lvl="0" marL="0" marR="0" rtl="0" algn="ctr">
                        <a:lnSpc>
                          <a:spcPct val="100000"/>
                        </a:lnSpc>
                        <a:spcBef>
                          <a:spcPts val="0"/>
                        </a:spcBef>
                        <a:spcAft>
                          <a:spcPts val="0"/>
                        </a:spcAft>
                        <a:buClr>
                          <a:schemeClr val="dk1"/>
                        </a:buClr>
                        <a:buSzPts val="2400"/>
                        <a:buFont typeface="Times New Roman"/>
                        <a:buNone/>
                      </a:pPr>
                      <a:r>
                        <a:rPr b="1" lang="en-US" sz="2400"/>
                        <a:t>t</a:t>
                      </a:r>
                      <a:r>
                        <a:rPr b="1" baseline="30000" lang="en-US" sz="2400"/>
                        <a:t>0</a:t>
                      </a:r>
                      <a:r>
                        <a:rPr b="1" baseline="-25000" lang="en-US" sz="2400"/>
                        <a:t>s</a:t>
                      </a:r>
                      <a:r>
                        <a:rPr b="1" baseline="30000" lang="en-US" sz="2400"/>
                        <a:t> </a:t>
                      </a:r>
                      <a:r>
                        <a:rPr b="1" lang="en-US" sz="2400"/>
                        <a:t>= -23</a:t>
                      </a:r>
                      <a:r>
                        <a:rPr b="1" baseline="30000" lang="en-US" sz="2400"/>
                        <a:t>0</a:t>
                      </a:r>
                      <a:r>
                        <a:rPr b="1" lang="en-US" sz="2400"/>
                        <a:t>C</a:t>
                      </a:r>
                      <a:endParaRPr b="1" sz="2400"/>
                    </a:p>
                    <a:p>
                      <a:pPr indent="0" lvl="0" marL="0" marR="0" rtl="0" algn="ctr">
                        <a:spcBef>
                          <a:spcPts val="0"/>
                        </a:spcBef>
                        <a:spcAft>
                          <a:spcPts val="0"/>
                        </a:spcAft>
                        <a:buNone/>
                      </a:pPr>
                      <a:r>
                        <a:t/>
                      </a:r>
                      <a:endParaRPr b="1" sz="2400"/>
                    </a:p>
                  </a:txBody>
                  <a:tcPr marT="45725" marB="45725" marR="91450" marL="91450">
                    <a:solidFill>
                      <a:schemeClr val="lt1">
                        <a:alpha val="20000"/>
                      </a:schemeClr>
                    </a:solidFill>
                  </a:tcPr>
                </a:tc>
              </a:tr>
              <a:tr h="1628325">
                <a:tc>
                  <a:txBody>
                    <a:bodyPr/>
                    <a:lstStyle/>
                    <a:p>
                      <a:pPr indent="0" lvl="0" marL="0" marR="0" rtl="0" algn="l">
                        <a:spcBef>
                          <a:spcPts val="0"/>
                        </a:spcBef>
                        <a:spcAft>
                          <a:spcPts val="0"/>
                        </a:spcAft>
                        <a:buNone/>
                      </a:pPr>
                      <a:r>
                        <a:rPr b="1" lang="en-US" sz="2400">
                          <a:solidFill>
                            <a:schemeClr val="lt1"/>
                          </a:solidFill>
                        </a:rPr>
                        <a:t>ĐỒNG</a:t>
                      </a:r>
                      <a:r>
                        <a:rPr b="1" lang="en-US" sz="2400">
                          <a:solidFill>
                            <a:schemeClr val="lt1"/>
                          </a:solidFill>
                        </a:rPr>
                        <a:t> PHÂN VỊ TRÍ LIÊN KẾT BỘI</a:t>
                      </a:r>
                      <a:endParaRPr b="1" sz="2400">
                        <a:solidFill>
                          <a:schemeClr val="lt1"/>
                        </a:solidFill>
                      </a:endParaRPr>
                    </a:p>
                  </a:txBody>
                  <a:tcPr marT="45725" marB="45725" marR="91450" marL="91450">
                    <a:solidFill>
                      <a:srgbClr val="76923C"/>
                    </a:solidFill>
                  </a:tcPr>
                </a:tc>
                <a:tc>
                  <a:txBody>
                    <a:bodyPr/>
                    <a:lstStyle/>
                    <a:p>
                      <a:pPr indent="0" lvl="0" marL="0" marR="0" rtl="0" algn="ctr">
                        <a:spcBef>
                          <a:spcPts val="0"/>
                        </a:spcBef>
                        <a:spcAft>
                          <a:spcPts val="0"/>
                        </a:spcAft>
                        <a:buNone/>
                      </a:pPr>
                      <a:r>
                        <a:rPr b="1" lang="en-US" sz="2400"/>
                        <a:t>CH</a:t>
                      </a:r>
                      <a:r>
                        <a:rPr b="1" baseline="-25000" lang="en-US" sz="2400"/>
                        <a:t>2</a:t>
                      </a:r>
                      <a:r>
                        <a:rPr b="1" lang="en-US" sz="2400"/>
                        <a:t>=CH</a:t>
                      </a:r>
                      <a:r>
                        <a:rPr b="1" baseline="-25000" lang="en-US" sz="2400"/>
                        <a:t>2</a:t>
                      </a:r>
                      <a:r>
                        <a:rPr b="1" lang="en-US" sz="2400"/>
                        <a:t>-CH</a:t>
                      </a:r>
                      <a:r>
                        <a:rPr b="1" baseline="-25000" lang="en-US" sz="2400"/>
                        <a:t>2</a:t>
                      </a:r>
                      <a:r>
                        <a:rPr b="1" lang="en-US" sz="2400"/>
                        <a:t>-CH</a:t>
                      </a:r>
                      <a:r>
                        <a:rPr b="1" baseline="-25000" lang="en-US" sz="2400"/>
                        <a:t>2 </a:t>
                      </a:r>
                      <a:r>
                        <a:rPr b="1" lang="en-US" sz="2400"/>
                        <a:t>-CH</a:t>
                      </a:r>
                      <a:r>
                        <a:rPr b="1" baseline="-25000" lang="en-US" sz="2400"/>
                        <a:t>3</a:t>
                      </a:r>
                      <a:endParaRPr/>
                    </a:p>
                    <a:p>
                      <a:pPr indent="0" lvl="0" marL="0" marR="0" rtl="0" algn="ctr">
                        <a:lnSpc>
                          <a:spcPct val="100000"/>
                        </a:lnSpc>
                        <a:spcBef>
                          <a:spcPts val="0"/>
                        </a:spcBef>
                        <a:spcAft>
                          <a:spcPts val="0"/>
                        </a:spcAft>
                        <a:buClr>
                          <a:schemeClr val="dk1"/>
                        </a:buClr>
                        <a:buSzPts val="2400"/>
                        <a:buFont typeface="Times New Roman"/>
                        <a:buNone/>
                      </a:pPr>
                      <a:r>
                        <a:t/>
                      </a:r>
                      <a:endParaRPr sz="2400"/>
                    </a:p>
                    <a:p>
                      <a:pPr indent="0" lvl="0" marL="0" marR="0" rtl="0" algn="ctr">
                        <a:lnSpc>
                          <a:spcPct val="100000"/>
                        </a:lnSpc>
                        <a:spcBef>
                          <a:spcPts val="0"/>
                        </a:spcBef>
                        <a:spcAft>
                          <a:spcPts val="0"/>
                        </a:spcAft>
                        <a:buClr>
                          <a:schemeClr val="dk1"/>
                        </a:buClr>
                        <a:buSzPts val="2400"/>
                        <a:buFont typeface="Times New Roman"/>
                        <a:buNone/>
                      </a:pPr>
                      <a:r>
                        <a:rPr b="1" lang="en-US" sz="2400"/>
                        <a:t>t</a:t>
                      </a:r>
                      <a:r>
                        <a:rPr b="1" baseline="30000" lang="en-US" sz="2400"/>
                        <a:t>0</a:t>
                      </a:r>
                      <a:r>
                        <a:rPr b="1" baseline="-25000" lang="en-US" sz="2400"/>
                        <a:t>s</a:t>
                      </a:r>
                      <a:r>
                        <a:rPr b="1" baseline="30000" lang="en-US" sz="2400"/>
                        <a:t> </a:t>
                      </a:r>
                      <a:r>
                        <a:rPr b="1" lang="en-US" sz="2400"/>
                        <a:t>=30</a:t>
                      </a:r>
                      <a:r>
                        <a:rPr b="1" baseline="30000" lang="en-US" sz="2400"/>
                        <a:t>0</a:t>
                      </a:r>
                      <a:r>
                        <a:rPr b="1" lang="en-US" sz="2400"/>
                        <a:t>C</a:t>
                      </a:r>
                      <a:endParaRPr b="1" sz="2400"/>
                    </a:p>
                    <a:p>
                      <a:pPr indent="0" lvl="0" marL="0" marR="0" rtl="0" algn="ctr">
                        <a:spcBef>
                          <a:spcPts val="0"/>
                        </a:spcBef>
                        <a:spcAft>
                          <a:spcPts val="0"/>
                        </a:spcAft>
                        <a:buNone/>
                      </a:pPr>
                      <a:r>
                        <a:t/>
                      </a:r>
                      <a:endParaRPr b="1" sz="2400"/>
                    </a:p>
                  </a:txBody>
                  <a:tcPr marT="45725" marB="45725" marR="91450" marL="91450"/>
                </a:tc>
                <a:tc>
                  <a:txBody>
                    <a:bodyPr/>
                    <a:lstStyle/>
                    <a:p>
                      <a:pPr indent="0" lvl="0" marL="0" marR="0" rtl="0" algn="l">
                        <a:spcBef>
                          <a:spcPts val="0"/>
                        </a:spcBef>
                        <a:spcAft>
                          <a:spcPts val="0"/>
                        </a:spcAft>
                        <a:buNone/>
                      </a:pPr>
                      <a:r>
                        <a:rPr b="1" lang="en-US" sz="2400"/>
                        <a:t>CH</a:t>
                      </a:r>
                      <a:r>
                        <a:rPr b="1" baseline="-25000" lang="en-US" sz="2400"/>
                        <a:t>3</a:t>
                      </a:r>
                      <a:r>
                        <a:rPr b="1" lang="en-US" sz="2400"/>
                        <a:t>-CH=CH-CH</a:t>
                      </a:r>
                      <a:r>
                        <a:rPr b="1" baseline="-25000" lang="en-US" sz="2400"/>
                        <a:t>2</a:t>
                      </a:r>
                      <a:r>
                        <a:rPr b="1" lang="en-US" sz="2400"/>
                        <a:t>- CH</a:t>
                      </a:r>
                      <a:r>
                        <a:rPr b="1" baseline="-25000" lang="en-US" sz="2400"/>
                        <a:t>3</a:t>
                      </a:r>
                      <a:endParaRPr/>
                    </a:p>
                    <a:p>
                      <a:pPr indent="0" lvl="0" marL="0" marR="0" rtl="0" algn="l">
                        <a:spcBef>
                          <a:spcPts val="0"/>
                        </a:spcBef>
                        <a:spcAft>
                          <a:spcPts val="0"/>
                        </a:spcAft>
                        <a:buNone/>
                      </a:pPr>
                      <a:r>
                        <a:rPr b="1" baseline="-25000" lang="en-US" sz="2400"/>
                        <a:t>                           </a:t>
                      </a:r>
                      <a:endParaRPr sz="2400"/>
                    </a:p>
                    <a:p>
                      <a:pPr indent="0" lvl="0" marL="0" marR="0" rtl="0" algn="ctr">
                        <a:lnSpc>
                          <a:spcPct val="100000"/>
                        </a:lnSpc>
                        <a:spcBef>
                          <a:spcPts val="0"/>
                        </a:spcBef>
                        <a:spcAft>
                          <a:spcPts val="0"/>
                        </a:spcAft>
                        <a:buClr>
                          <a:schemeClr val="dk1"/>
                        </a:buClr>
                        <a:buSzPts val="2400"/>
                        <a:buFont typeface="Times New Roman"/>
                        <a:buNone/>
                      </a:pPr>
                      <a:r>
                        <a:rPr b="1" lang="en-US" sz="2400"/>
                        <a:t>t</a:t>
                      </a:r>
                      <a:r>
                        <a:rPr b="1" baseline="30000" lang="en-US" sz="2400"/>
                        <a:t>0</a:t>
                      </a:r>
                      <a:r>
                        <a:rPr b="1" baseline="-25000" lang="en-US" sz="2400"/>
                        <a:t>s</a:t>
                      </a:r>
                      <a:r>
                        <a:rPr b="1" baseline="30000" lang="en-US" sz="2400"/>
                        <a:t> </a:t>
                      </a:r>
                      <a:r>
                        <a:rPr b="1" lang="en-US" sz="2400"/>
                        <a:t>=38</a:t>
                      </a:r>
                      <a:r>
                        <a:rPr b="1" baseline="30000" lang="en-US" sz="2400"/>
                        <a:t>0</a:t>
                      </a:r>
                      <a:r>
                        <a:rPr b="1" lang="en-US" sz="2400"/>
                        <a:t>C</a:t>
                      </a:r>
                      <a:endParaRPr b="1" sz="2400"/>
                    </a:p>
                  </a:txBody>
                  <a:tcPr marT="45725" marB="45725" marR="91450" marL="91450"/>
                </a:tc>
              </a:tr>
              <a:tr h="1556825">
                <a:tc>
                  <a:txBody>
                    <a:bodyPr/>
                    <a:lstStyle/>
                    <a:p>
                      <a:pPr indent="0" lvl="0" marL="0" marR="0" rtl="0" algn="l">
                        <a:lnSpc>
                          <a:spcPct val="100000"/>
                        </a:lnSpc>
                        <a:spcBef>
                          <a:spcPts val="0"/>
                        </a:spcBef>
                        <a:spcAft>
                          <a:spcPts val="0"/>
                        </a:spcAft>
                        <a:buClr>
                          <a:schemeClr val="lt1"/>
                        </a:buClr>
                        <a:buSzPts val="2400"/>
                        <a:buFont typeface="Times New Roman"/>
                        <a:buNone/>
                      </a:pPr>
                      <a:r>
                        <a:rPr b="1" lang="en-US" sz="2400">
                          <a:solidFill>
                            <a:schemeClr val="lt1"/>
                          </a:solidFill>
                        </a:rPr>
                        <a:t>ĐỒNG</a:t>
                      </a:r>
                      <a:r>
                        <a:rPr b="1" lang="en-US" sz="2400">
                          <a:solidFill>
                            <a:schemeClr val="lt1"/>
                          </a:solidFill>
                        </a:rPr>
                        <a:t> PHÂN VỊ TRÍ NHÓM CHỨC</a:t>
                      </a:r>
                      <a:endParaRPr b="1" sz="2400">
                        <a:solidFill>
                          <a:schemeClr val="lt1"/>
                        </a:solidFill>
                      </a:endParaRPr>
                    </a:p>
                  </a:txBody>
                  <a:tcPr marT="45725" marB="45725" marR="91450" marL="91450">
                    <a:solidFill>
                      <a:srgbClr val="76923C"/>
                    </a:solidFill>
                  </a:tcPr>
                </a:tc>
                <a:tc>
                  <a:txBody>
                    <a:bodyPr/>
                    <a:lstStyle/>
                    <a:p>
                      <a:pPr indent="0" lvl="0" marL="0" marR="0" rtl="0" algn="ctr">
                        <a:spcBef>
                          <a:spcPts val="0"/>
                        </a:spcBef>
                        <a:spcAft>
                          <a:spcPts val="0"/>
                        </a:spcAft>
                        <a:buNone/>
                      </a:pPr>
                      <a:r>
                        <a:rPr b="1" lang="en-US" sz="2400"/>
                        <a:t>CH</a:t>
                      </a:r>
                      <a:r>
                        <a:rPr b="1" baseline="-25000" lang="en-US" sz="2400"/>
                        <a:t>3</a:t>
                      </a:r>
                      <a:r>
                        <a:rPr b="1" lang="en-US" sz="2400"/>
                        <a:t>-CH</a:t>
                      </a:r>
                      <a:r>
                        <a:rPr b="1" baseline="-25000" lang="en-US" sz="2400"/>
                        <a:t>2</a:t>
                      </a:r>
                      <a:r>
                        <a:rPr b="1" lang="en-US" sz="2400"/>
                        <a:t>-CH</a:t>
                      </a:r>
                      <a:r>
                        <a:rPr b="1" baseline="-25000" lang="en-US" sz="2400"/>
                        <a:t>2</a:t>
                      </a:r>
                      <a:r>
                        <a:rPr b="1" lang="en-US" sz="2400"/>
                        <a:t>-OH</a:t>
                      </a:r>
                      <a:endParaRPr/>
                    </a:p>
                    <a:p>
                      <a:pPr indent="0" lvl="0" marL="0" marR="0" rtl="0" algn="ctr">
                        <a:lnSpc>
                          <a:spcPct val="100000"/>
                        </a:lnSpc>
                        <a:spcBef>
                          <a:spcPts val="0"/>
                        </a:spcBef>
                        <a:spcAft>
                          <a:spcPts val="0"/>
                        </a:spcAft>
                        <a:buClr>
                          <a:schemeClr val="dk1"/>
                        </a:buClr>
                        <a:buSzPts val="2400"/>
                        <a:buFont typeface="Times New Roman"/>
                        <a:buNone/>
                      </a:pPr>
                      <a:r>
                        <a:t/>
                      </a:r>
                      <a:endParaRPr sz="2400"/>
                    </a:p>
                    <a:p>
                      <a:pPr indent="0" lvl="0" marL="0" marR="0" rtl="0" algn="ctr">
                        <a:lnSpc>
                          <a:spcPct val="100000"/>
                        </a:lnSpc>
                        <a:spcBef>
                          <a:spcPts val="0"/>
                        </a:spcBef>
                        <a:spcAft>
                          <a:spcPts val="0"/>
                        </a:spcAft>
                        <a:buClr>
                          <a:schemeClr val="dk1"/>
                        </a:buClr>
                        <a:buSzPts val="2400"/>
                        <a:buFont typeface="Times New Roman"/>
                        <a:buNone/>
                      </a:pPr>
                      <a:r>
                        <a:rPr b="1" lang="en-US" sz="2400"/>
                        <a:t>t</a:t>
                      </a:r>
                      <a:r>
                        <a:rPr b="1" baseline="30000" lang="en-US" sz="2400"/>
                        <a:t>0</a:t>
                      </a:r>
                      <a:r>
                        <a:rPr b="1" baseline="-25000" lang="en-US" sz="2400"/>
                        <a:t>s</a:t>
                      </a:r>
                      <a:r>
                        <a:rPr b="1" baseline="30000" lang="en-US" sz="2400"/>
                        <a:t>  </a:t>
                      </a:r>
                      <a:r>
                        <a:rPr b="1" lang="en-US" sz="2400"/>
                        <a:t>=97,1</a:t>
                      </a:r>
                      <a:r>
                        <a:rPr b="1" baseline="30000" lang="en-US" sz="2400"/>
                        <a:t>0</a:t>
                      </a:r>
                      <a:r>
                        <a:rPr b="1" lang="en-US" sz="2400"/>
                        <a:t>C</a:t>
                      </a:r>
                      <a:endParaRPr b="1" sz="2400"/>
                    </a:p>
                    <a:p>
                      <a:pPr indent="0" lvl="0" marL="0" marR="0" rtl="0" algn="ctr">
                        <a:spcBef>
                          <a:spcPts val="0"/>
                        </a:spcBef>
                        <a:spcAft>
                          <a:spcPts val="0"/>
                        </a:spcAft>
                        <a:buNone/>
                      </a:pPr>
                      <a:r>
                        <a:t/>
                      </a:r>
                      <a:endParaRPr b="1" sz="2400"/>
                    </a:p>
                  </a:txBody>
                  <a:tcPr marT="45725" marB="45725" marR="91450" marL="91450">
                    <a:solidFill>
                      <a:schemeClr val="lt1">
                        <a:alpha val="20000"/>
                      </a:schemeClr>
                    </a:solidFill>
                  </a:tcPr>
                </a:tc>
                <a:tc>
                  <a:txBody>
                    <a:bodyPr/>
                    <a:lstStyle/>
                    <a:p>
                      <a:pPr indent="0" lvl="0" marL="0" marR="0" rtl="0" algn="ctr">
                        <a:spcBef>
                          <a:spcPts val="0"/>
                        </a:spcBef>
                        <a:spcAft>
                          <a:spcPts val="0"/>
                        </a:spcAft>
                        <a:buNone/>
                      </a:pPr>
                      <a:r>
                        <a:rPr b="1" lang="en-US" sz="2400"/>
                        <a:t>CH</a:t>
                      </a:r>
                      <a:r>
                        <a:rPr b="1" baseline="-25000" lang="en-US" sz="2400"/>
                        <a:t>3</a:t>
                      </a:r>
                      <a:r>
                        <a:rPr b="1" lang="en-US" sz="2400"/>
                        <a:t>-CH-CH</a:t>
                      </a:r>
                      <a:r>
                        <a:rPr b="1" baseline="-25000" lang="en-US" sz="2400"/>
                        <a:t>3</a:t>
                      </a:r>
                      <a:endParaRPr/>
                    </a:p>
                    <a:p>
                      <a:pPr indent="0" lvl="0" marL="0" marR="0" rtl="0" algn="ctr">
                        <a:spcBef>
                          <a:spcPts val="0"/>
                        </a:spcBef>
                        <a:spcAft>
                          <a:spcPts val="0"/>
                        </a:spcAft>
                        <a:buNone/>
                      </a:pPr>
                      <a:r>
                        <a:t/>
                      </a:r>
                      <a:endParaRPr b="1" baseline="-25000" sz="2400"/>
                    </a:p>
                    <a:p>
                      <a:pPr indent="0" lvl="0" marL="0" marR="0" rtl="0" algn="ctr">
                        <a:lnSpc>
                          <a:spcPct val="100000"/>
                        </a:lnSpc>
                        <a:spcBef>
                          <a:spcPts val="0"/>
                        </a:spcBef>
                        <a:spcAft>
                          <a:spcPts val="0"/>
                        </a:spcAft>
                        <a:buClr>
                          <a:schemeClr val="dk1"/>
                        </a:buClr>
                        <a:buSzPts val="2400"/>
                        <a:buFont typeface="Times New Roman"/>
                        <a:buNone/>
                      </a:pPr>
                      <a:r>
                        <a:rPr lang="en-US" sz="2400"/>
                        <a:t>                           </a:t>
                      </a:r>
                      <a:endParaRPr/>
                    </a:p>
                    <a:p>
                      <a:pPr indent="0" lvl="0" marL="0" marR="0" rtl="0" algn="ctr">
                        <a:lnSpc>
                          <a:spcPct val="100000"/>
                        </a:lnSpc>
                        <a:spcBef>
                          <a:spcPts val="0"/>
                        </a:spcBef>
                        <a:spcAft>
                          <a:spcPts val="0"/>
                        </a:spcAft>
                        <a:buClr>
                          <a:schemeClr val="dk1"/>
                        </a:buClr>
                        <a:buSzPts val="2400"/>
                        <a:buFont typeface="Times New Roman"/>
                        <a:buNone/>
                      </a:pPr>
                      <a:r>
                        <a:rPr b="1" lang="en-US" sz="2400"/>
                        <a:t> t</a:t>
                      </a:r>
                      <a:r>
                        <a:rPr b="1" baseline="30000" lang="en-US" sz="2400"/>
                        <a:t>0</a:t>
                      </a:r>
                      <a:r>
                        <a:rPr b="1" baseline="-25000" lang="en-US" sz="2400"/>
                        <a:t>s</a:t>
                      </a:r>
                      <a:r>
                        <a:rPr b="1" baseline="30000" lang="en-US" sz="2400"/>
                        <a:t> </a:t>
                      </a:r>
                      <a:r>
                        <a:rPr b="1" lang="en-US" sz="2400"/>
                        <a:t>=82,6</a:t>
                      </a:r>
                      <a:r>
                        <a:rPr b="1" baseline="30000" lang="en-US" sz="2400"/>
                        <a:t>0</a:t>
                      </a:r>
                      <a:r>
                        <a:rPr b="1" lang="en-US" sz="2400"/>
                        <a:t>C</a:t>
                      </a:r>
                      <a:endParaRPr b="1" sz="2400"/>
                    </a:p>
                    <a:p>
                      <a:pPr indent="0" lvl="0" marL="0" marR="0" rtl="0" algn="ctr">
                        <a:spcBef>
                          <a:spcPts val="0"/>
                        </a:spcBef>
                        <a:spcAft>
                          <a:spcPts val="0"/>
                        </a:spcAft>
                        <a:buNone/>
                      </a:pPr>
                      <a:r>
                        <a:t/>
                      </a:r>
                      <a:endParaRPr b="1" sz="2400"/>
                    </a:p>
                  </a:txBody>
                  <a:tcPr marT="45725" marB="45725" marR="91450" marL="91450">
                    <a:solidFill>
                      <a:schemeClr val="lt1">
                        <a:alpha val="20000"/>
                      </a:schemeClr>
                    </a:solidFill>
                  </a:tcPr>
                </a:tc>
              </a:tr>
            </a:tbl>
          </a:graphicData>
        </a:graphic>
      </p:graphicFrame>
      <p:grpSp>
        <p:nvGrpSpPr>
          <p:cNvPr id="723" name="Google Shape;723;p23"/>
          <p:cNvGrpSpPr/>
          <p:nvPr/>
        </p:nvGrpSpPr>
        <p:grpSpPr>
          <a:xfrm>
            <a:off x="6781800" y="322861"/>
            <a:ext cx="762000" cy="667739"/>
            <a:chOff x="6116053" y="427135"/>
            <a:chExt cx="762000" cy="667739"/>
          </a:xfrm>
        </p:grpSpPr>
        <p:sp>
          <p:nvSpPr>
            <p:cNvPr id="724" name="Google Shape;724;p23"/>
            <p:cNvSpPr txBox="1"/>
            <p:nvPr/>
          </p:nvSpPr>
          <p:spPr>
            <a:xfrm>
              <a:off x="6116053" y="633209"/>
              <a:ext cx="76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CH</a:t>
              </a:r>
              <a:r>
                <a:rPr b="1" baseline="-25000" lang="en-US" sz="2400">
                  <a:solidFill>
                    <a:schemeClr val="dk1"/>
                  </a:solidFill>
                  <a:latin typeface="Times New Roman"/>
                  <a:ea typeface="Times New Roman"/>
                  <a:cs typeface="Times New Roman"/>
                  <a:sym typeface="Times New Roman"/>
                </a:rPr>
                <a:t>3</a:t>
              </a:r>
              <a:endParaRPr b="1" sz="2400">
                <a:solidFill>
                  <a:schemeClr val="dk1"/>
                </a:solidFill>
                <a:latin typeface="Times New Roman"/>
                <a:ea typeface="Times New Roman"/>
                <a:cs typeface="Times New Roman"/>
                <a:sym typeface="Times New Roman"/>
              </a:endParaRPr>
            </a:p>
          </p:txBody>
        </p:sp>
        <p:cxnSp>
          <p:nvCxnSpPr>
            <p:cNvPr id="725" name="Google Shape;725;p23"/>
            <p:cNvCxnSpPr/>
            <p:nvPr/>
          </p:nvCxnSpPr>
          <p:spPr>
            <a:xfrm>
              <a:off x="6310469" y="427135"/>
              <a:ext cx="0" cy="224135"/>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grpSp>
      <p:pic>
        <p:nvPicPr>
          <p:cNvPr id="726" name="Google Shape;726;p23"/>
          <p:cNvPicPr preferRelativeResize="0"/>
          <p:nvPr/>
        </p:nvPicPr>
        <p:blipFill rotWithShape="1">
          <a:blip r:embed="rId3">
            <a:alphaModFix/>
          </a:blip>
          <a:srcRect b="0" l="0" r="0" t="0"/>
          <a:stretch/>
        </p:blipFill>
        <p:spPr>
          <a:xfrm>
            <a:off x="7053130" y="5356250"/>
            <a:ext cx="617448" cy="5524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2"/>
                                        </p:tgtEl>
                                        <p:attrNameLst>
                                          <p:attrName>style.visibility</p:attrName>
                                        </p:attrNameLst>
                                      </p:cBhvr>
                                      <p:to>
                                        <p:strVal val="visible"/>
                                      </p:to>
                                    </p:set>
                                    <p:animEffect filter="fade" transition="in">
                                      <p:cBhvr>
                                        <p:cTn dur="2000"/>
                                        <p:tgtEl>
                                          <p:spTgt spid="7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3"/>
                                        </p:tgtEl>
                                        <p:attrNameLst>
                                          <p:attrName>style.visibility</p:attrName>
                                        </p:attrNameLst>
                                      </p:cBhvr>
                                      <p:to>
                                        <p:strVal val="visible"/>
                                      </p:to>
                                    </p:set>
                                    <p:animEffect filter="fade" transition="in">
                                      <p:cBhvr>
                                        <p:cTn dur="2000"/>
                                        <p:tgtEl>
                                          <p:spTgt spid="7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pic>
        <p:nvPicPr>
          <p:cNvPr id="731" name="Google Shape;731;p24"/>
          <p:cNvPicPr preferRelativeResize="0"/>
          <p:nvPr/>
        </p:nvPicPr>
        <p:blipFill rotWithShape="1">
          <a:blip r:embed="rId3">
            <a:alphaModFix/>
          </a:blip>
          <a:srcRect b="0" l="0" r="0" t="0"/>
          <a:stretch/>
        </p:blipFill>
        <p:spPr>
          <a:xfrm>
            <a:off x="152400" y="0"/>
            <a:ext cx="8534400" cy="51816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25"/>
          <p:cNvSpPr/>
          <p:nvPr/>
        </p:nvSpPr>
        <p:spPr>
          <a:xfrm>
            <a:off x="228600" y="2260362"/>
            <a:ext cx="473686" cy="457200"/>
          </a:xfrm>
          <a:prstGeom prst="ellipse">
            <a:avLst/>
          </a:prstGeom>
          <a:solidFill>
            <a:schemeClr val="lt1"/>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37" name="Google Shape;737;p25"/>
          <p:cNvSpPr txBox="1"/>
          <p:nvPr/>
        </p:nvSpPr>
        <p:spPr>
          <a:xfrm>
            <a:off x="228600" y="533400"/>
            <a:ext cx="7924800" cy="277672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2800">
                <a:solidFill>
                  <a:schemeClr val="dk1"/>
                </a:solidFill>
                <a:latin typeface="Times New Roman"/>
                <a:ea typeface="Times New Roman"/>
                <a:cs typeface="Times New Roman"/>
                <a:sym typeface="Times New Roman"/>
              </a:rPr>
              <a:t>      Cặp chất nào sau đây là đồng phân của nhau?</a:t>
            </a:r>
            <a:r>
              <a:rPr lang="en-US" sz="2800">
                <a:solidFill>
                  <a:schemeClr val="dk1"/>
                </a:solidFill>
                <a:latin typeface="Times New Roman"/>
                <a:ea typeface="Times New Roman"/>
                <a:cs typeface="Times New Roman"/>
                <a:sym typeface="Times New Roman"/>
              </a:rPr>
              <a:t> </a:t>
            </a:r>
            <a:endParaRPr sz="2800">
              <a:solidFill>
                <a:schemeClr val="dk1"/>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None/>
            </a:pPr>
            <a:r>
              <a:rPr b="1" lang="en-US" sz="2800">
                <a:solidFill>
                  <a:schemeClr val="dk1"/>
                </a:solidFill>
                <a:latin typeface="Times New Roman"/>
                <a:ea typeface="Times New Roman"/>
                <a:cs typeface="Times New Roman"/>
                <a:sym typeface="Times New Roman"/>
              </a:rPr>
              <a:t>A.</a:t>
            </a:r>
            <a:r>
              <a:rPr lang="en-US" sz="2800">
                <a:solidFill>
                  <a:schemeClr val="dk1"/>
                </a:solidFill>
                <a:latin typeface="Times New Roman"/>
                <a:ea typeface="Times New Roman"/>
                <a:cs typeface="Times New Roman"/>
                <a:sym typeface="Times New Roman"/>
              </a:rPr>
              <a:t> C</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H</a:t>
            </a:r>
            <a:r>
              <a:rPr baseline="-25000" lang="en-US" sz="2800">
                <a:solidFill>
                  <a:schemeClr val="dk1"/>
                </a:solidFill>
                <a:latin typeface="Times New Roman"/>
                <a:ea typeface="Times New Roman"/>
                <a:cs typeface="Times New Roman"/>
                <a:sym typeface="Times New Roman"/>
              </a:rPr>
              <a:t>5</a:t>
            </a:r>
            <a:r>
              <a:rPr lang="en-US" sz="2800">
                <a:solidFill>
                  <a:schemeClr val="dk1"/>
                </a:solidFill>
                <a:latin typeface="Times New Roman"/>
                <a:ea typeface="Times New Roman"/>
                <a:cs typeface="Times New Roman"/>
                <a:sym typeface="Times New Roman"/>
              </a:rPr>
              <a:t>OH và 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OC</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H</a:t>
            </a:r>
            <a:r>
              <a:rPr baseline="-25000" lang="en-US" sz="2800">
                <a:solidFill>
                  <a:schemeClr val="dk1"/>
                </a:solidFill>
                <a:latin typeface="Times New Roman"/>
                <a:ea typeface="Times New Roman"/>
                <a:cs typeface="Times New Roman"/>
                <a:sym typeface="Times New Roman"/>
              </a:rPr>
              <a:t>5</a:t>
            </a:r>
            <a:r>
              <a:rPr lang="en-US" sz="2800">
                <a:solidFill>
                  <a:schemeClr val="dk1"/>
                </a:solidFill>
                <a:latin typeface="Times New Roman"/>
                <a:ea typeface="Times New Roman"/>
                <a:cs typeface="Times New Roman"/>
                <a:sym typeface="Times New Roman"/>
              </a:rPr>
              <a:t>. </a:t>
            </a:r>
            <a:endParaRPr/>
          </a:p>
          <a:p>
            <a:pPr indent="0" lvl="0" marL="0" marR="0" rtl="0" algn="l">
              <a:lnSpc>
                <a:spcPct val="107000"/>
              </a:lnSpc>
              <a:spcBef>
                <a:spcPts val="800"/>
              </a:spcBef>
              <a:spcAft>
                <a:spcPts val="0"/>
              </a:spcAft>
              <a:buNone/>
            </a:pPr>
            <a:r>
              <a:rPr b="1" lang="en-US" sz="2800">
                <a:solidFill>
                  <a:schemeClr val="dk1"/>
                </a:solidFill>
                <a:latin typeface="Times New Roman"/>
                <a:ea typeface="Times New Roman"/>
                <a:cs typeface="Times New Roman"/>
                <a:sym typeface="Times New Roman"/>
              </a:rPr>
              <a:t>B.</a:t>
            </a:r>
            <a:r>
              <a:rPr lang="en-US" sz="2800">
                <a:solidFill>
                  <a:schemeClr val="dk1"/>
                </a:solidFill>
                <a:latin typeface="Times New Roman"/>
                <a:ea typeface="Times New Roman"/>
                <a:cs typeface="Times New Roman"/>
                <a:sym typeface="Times New Roman"/>
              </a:rPr>
              <a:t> 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OCH</a:t>
            </a:r>
            <a:r>
              <a:rPr baseline="-25000" lang="en-US" sz="2800">
                <a:solidFill>
                  <a:schemeClr val="dk1"/>
                </a:solidFill>
                <a:latin typeface="Times New Roman"/>
                <a:ea typeface="Times New Roman"/>
                <a:cs typeface="Times New Roman"/>
                <a:sym typeface="Times New Roman"/>
              </a:rPr>
              <a:t>3 </a:t>
            </a:r>
            <a:r>
              <a:rPr lang="en-US" sz="2800">
                <a:solidFill>
                  <a:schemeClr val="dk1"/>
                </a:solidFill>
                <a:latin typeface="Times New Roman"/>
                <a:ea typeface="Times New Roman"/>
                <a:cs typeface="Times New Roman"/>
                <a:sym typeface="Times New Roman"/>
              </a:rPr>
              <a:t>và 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CHO. </a:t>
            </a:r>
            <a:endParaRPr/>
          </a:p>
          <a:p>
            <a:pPr indent="0" lvl="0" marL="0" marR="0" rtl="0" algn="l">
              <a:lnSpc>
                <a:spcPct val="107000"/>
              </a:lnSpc>
              <a:spcBef>
                <a:spcPts val="800"/>
              </a:spcBef>
              <a:spcAft>
                <a:spcPts val="0"/>
              </a:spcAft>
              <a:buNone/>
            </a:pPr>
            <a:r>
              <a:rPr b="1" lang="en-US" sz="2800">
                <a:solidFill>
                  <a:schemeClr val="dk1"/>
                </a:solidFill>
                <a:latin typeface="Times New Roman"/>
                <a:ea typeface="Times New Roman"/>
                <a:cs typeface="Times New Roman"/>
                <a:sym typeface="Times New Roman"/>
              </a:rPr>
              <a:t>C.</a:t>
            </a:r>
            <a:r>
              <a:rPr lang="en-US" sz="2800">
                <a:solidFill>
                  <a:schemeClr val="dk1"/>
                </a:solidFill>
                <a:latin typeface="Times New Roman"/>
                <a:ea typeface="Times New Roman"/>
                <a:cs typeface="Times New Roman"/>
                <a:sym typeface="Times New Roman"/>
              </a:rPr>
              <a:t> CH</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=CH-CH</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 và 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-CH=CH-CH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a:t>
            </a:r>
            <a:endParaRPr/>
          </a:p>
          <a:p>
            <a:pPr indent="0" lvl="0" marL="0" marR="0" rtl="0" algn="l">
              <a:lnSpc>
                <a:spcPct val="107000"/>
              </a:lnSpc>
              <a:spcBef>
                <a:spcPts val="800"/>
              </a:spcBef>
              <a:spcAft>
                <a:spcPts val="0"/>
              </a:spcAft>
              <a:buNone/>
            </a:pPr>
            <a:r>
              <a:rPr b="1" lang="en-US" sz="2800">
                <a:solidFill>
                  <a:schemeClr val="dk1"/>
                </a:solidFill>
                <a:latin typeface="Times New Roman"/>
                <a:ea typeface="Times New Roman"/>
                <a:cs typeface="Times New Roman"/>
                <a:sym typeface="Times New Roman"/>
              </a:rPr>
              <a:t>D.</a:t>
            </a:r>
            <a:r>
              <a:rPr lang="en-US" sz="2800">
                <a:solidFill>
                  <a:schemeClr val="dk1"/>
                </a:solidFill>
                <a:latin typeface="Times New Roman"/>
                <a:ea typeface="Times New Roman"/>
                <a:cs typeface="Times New Roman"/>
                <a:sym typeface="Times New Roman"/>
              </a:rPr>
              <a:t> CH</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=CH-CH</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 và 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-CH</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-CH</a:t>
            </a:r>
            <a:r>
              <a:rPr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-CH</a:t>
            </a:r>
            <a:r>
              <a:rPr baseline="-25000" lang="en-US" sz="2800">
                <a:solidFill>
                  <a:schemeClr val="dk1"/>
                </a:solidFill>
                <a:latin typeface="Times New Roman"/>
                <a:ea typeface="Times New Roman"/>
                <a:cs typeface="Times New Roman"/>
                <a:sym typeface="Times New Roman"/>
              </a:rPr>
              <a:t>3</a:t>
            </a:r>
            <a:r>
              <a:rPr lang="en-US" sz="2800">
                <a:solidFill>
                  <a:schemeClr val="dk1"/>
                </a:solidFill>
                <a:latin typeface="Times New Roman"/>
                <a:ea typeface="Times New Roman"/>
                <a:cs typeface="Times New Roman"/>
                <a:sym typeface="Times New Roman"/>
              </a:rPr>
              <a:t>. </a:t>
            </a:r>
            <a:endParaRPr/>
          </a:p>
        </p:txBody>
      </p:sp>
      <p:pic>
        <p:nvPicPr>
          <p:cNvPr id="738" name="Google Shape;738;p25"/>
          <p:cNvPicPr preferRelativeResize="0"/>
          <p:nvPr/>
        </p:nvPicPr>
        <p:blipFill rotWithShape="1">
          <a:blip r:embed="rId3">
            <a:alphaModFix/>
          </a:blip>
          <a:srcRect b="0" l="0" r="0" t="0"/>
          <a:stretch/>
        </p:blipFill>
        <p:spPr>
          <a:xfrm>
            <a:off x="304800" y="304800"/>
            <a:ext cx="473686" cy="6494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26"/>
          <p:cNvPicPr preferRelativeResize="0"/>
          <p:nvPr/>
        </p:nvPicPr>
        <p:blipFill rotWithShape="1">
          <a:blip r:embed="rId3">
            <a:alphaModFix/>
          </a:blip>
          <a:srcRect b="0" l="0" r="0" t="0"/>
          <a:stretch/>
        </p:blipFill>
        <p:spPr>
          <a:xfrm>
            <a:off x="76200" y="1066800"/>
            <a:ext cx="8991600" cy="5306226"/>
          </a:xfrm>
          <a:prstGeom prst="rect">
            <a:avLst/>
          </a:prstGeom>
          <a:noFill/>
          <a:ln>
            <a:noFill/>
          </a:ln>
        </p:spPr>
      </p:pic>
      <p:sp>
        <p:nvSpPr>
          <p:cNvPr id="744" name="Google Shape;744;p26"/>
          <p:cNvSpPr/>
          <p:nvPr/>
        </p:nvSpPr>
        <p:spPr>
          <a:xfrm>
            <a:off x="1" y="0"/>
            <a:ext cx="9144000" cy="8382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   IV. ĐỒNG ĐẲNG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2000"/>
                                        <p:tgtEl>
                                          <p:spTgt spid="7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43"/>
                                        </p:tgtEl>
                                        <p:attrNameLst>
                                          <p:attrName>style.visibility</p:attrName>
                                        </p:attrNameLst>
                                      </p:cBhvr>
                                      <p:to>
                                        <p:strVal val="visible"/>
                                      </p:to>
                                    </p:set>
                                    <p:anim calcmode="lin" valueType="num">
                                      <p:cBhvr additive="base">
                                        <p:cTn dur="500"/>
                                        <p:tgtEl>
                                          <p:spTgt spid="74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8" name="Shape 748"/>
        <p:cNvGrpSpPr/>
        <p:nvPr/>
      </p:nvGrpSpPr>
      <p:grpSpPr>
        <a:xfrm>
          <a:off x="0" y="0"/>
          <a:ext cx="0" cy="0"/>
          <a:chOff x="0" y="0"/>
          <a:chExt cx="0" cy="0"/>
        </a:xfrm>
      </p:grpSpPr>
      <p:pic>
        <p:nvPicPr>
          <p:cNvPr id="749" name="Google Shape;749;p27"/>
          <p:cNvPicPr preferRelativeResize="0"/>
          <p:nvPr/>
        </p:nvPicPr>
        <p:blipFill rotWithShape="1">
          <a:blip r:embed="rId3">
            <a:alphaModFix/>
          </a:blip>
          <a:srcRect b="0" l="0" r="0" t="0"/>
          <a:stretch/>
        </p:blipFill>
        <p:spPr>
          <a:xfrm>
            <a:off x="228600" y="3429000"/>
            <a:ext cx="8534400" cy="3067055"/>
          </a:xfrm>
          <a:prstGeom prst="rect">
            <a:avLst/>
          </a:prstGeom>
          <a:noFill/>
          <a:ln>
            <a:noFill/>
          </a:ln>
        </p:spPr>
      </p:pic>
      <p:sp>
        <p:nvSpPr>
          <p:cNvPr id="750" name="Google Shape;750;p27"/>
          <p:cNvSpPr/>
          <p:nvPr/>
        </p:nvSpPr>
        <p:spPr>
          <a:xfrm>
            <a:off x="1" y="0"/>
            <a:ext cx="9144000" cy="8382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   IV. ĐỒNG ĐẲNG</a:t>
            </a:r>
            <a:endParaRPr/>
          </a:p>
        </p:txBody>
      </p:sp>
      <p:sp>
        <p:nvSpPr>
          <p:cNvPr id="751" name="Google Shape;751;p27"/>
          <p:cNvSpPr txBox="1"/>
          <p:nvPr/>
        </p:nvSpPr>
        <p:spPr>
          <a:xfrm>
            <a:off x="228600" y="1371600"/>
            <a:ext cx="8534400" cy="181588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Các chất hữu cơ có </a:t>
            </a:r>
            <a:r>
              <a:rPr b="1" lang="en-US" sz="2800">
                <a:solidFill>
                  <a:schemeClr val="dk1"/>
                </a:solidFill>
                <a:latin typeface="Times New Roman"/>
                <a:ea typeface="Times New Roman"/>
                <a:cs typeface="Times New Roman"/>
                <a:sym typeface="Times New Roman"/>
              </a:rPr>
              <a:t>tính chất hóa học tương tự nhau </a:t>
            </a:r>
            <a:r>
              <a:rPr lang="en-US" sz="2800">
                <a:solidFill>
                  <a:schemeClr val="dk1"/>
                </a:solidFill>
                <a:latin typeface="Times New Roman"/>
                <a:ea typeface="Times New Roman"/>
                <a:cs typeface="Times New Roman"/>
                <a:sym typeface="Times New Roman"/>
              </a:rPr>
              <a:t>và </a:t>
            </a:r>
            <a:r>
              <a:rPr b="1" lang="en-US" sz="2800">
                <a:solidFill>
                  <a:schemeClr val="dk1"/>
                </a:solidFill>
                <a:latin typeface="Times New Roman"/>
                <a:ea typeface="Times New Roman"/>
                <a:cs typeface="Times New Roman"/>
                <a:sym typeface="Times New Roman"/>
              </a:rPr>
              <a:t>thành phần phân tử hơn kém nhau một hay nhiều nhóm CH</a:t>
            </a:r>
            <a:r>
              <a:rPr b="1" baseline="-25000" lang="en-US" sz="2800">
                <a:solidFill>
                  <a:schemeClr val="dk1"/>
                </a:solidFill>
                <a:latin typeface="Times New Roman"/>
                <a:ea typeface="Times New Roman"/>
                <a:cs typeface="Times New Roman"/>
                <a:sym typeface="Times New Roman"/>
              </a:rPr>
              <a:t>2</a:t>
            </a:r>
            <a:r>
              <a:rPr lang="en-US" sz="2800">
                <a:solidFill>
                  <a:schemeClr val="dk1"/>
                </a:solidFill>
                <a:latin typeface="Times New Roman"/>
                <a:ea typeface="Times New Roman"/>
                <a:cs typeface="Times New Roman"/>
                <a:sym typeface="Times New Roman"/>
              </a:rPr>
              <a:t> được gọi là các chất đồng đẳng của nhau, chúng hợp thành một dãy đồng đẳng.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pic>
        <p:nvPicPr>
          <p:cNvPr id="756" name="Google Shape;756;p28"/>
          <p:cNvPicPr preferRelativeResize="0"/>
          <p:nvPr/>
        </p:nvPicPr>
        <p:blipFill rotWithShape="1">
          <a:blip r:embed="rId3">
            <a:alphaModFix/>
          </a:blip>
          <a:srcRect b="0" l="0" r="0" t="0"/>
          <a:stretch/>
        </p:blipFill>
        <p:spPr>
          <a:xfrm>
            <a:off x="114300" y="2514600"/>
            <a:ext cx="8915400" cy="4191000"/>
          </a:xfrm>
          <a:prstGeom prst="rect">
            <a:avLst/>
          </a:prstGeom>
          <a:noFill/>
          <a:ln>
            <a:noFill/>
          </a:ln>
        </p:spPr>
      </p:pic>
      <p:grpSp>
        <p:nvGrpSpPr>
          <p:cNvPr id="757" name="Google Shape;757;p28"/>
          <p:cNvGrpSpPr/>
          <p:nvPr/>
        </p:nvGrpSpPr>
        <p:grpSpPr>
          <a:xfrm>
            <a:off x="847537" y="-41305"/>
            <a:ext cx="3170563" cy="2086689"/>
            <a:chOff x="0" y="0"/>
            <a:chExt cx="5183752" cy="3447321"/>
          </a:xfrm>
        </p:grpSpPr>
        <p:sp>
          <p:nvSpPr>
            <p:cNvPr id="758" name="Google Shape;758;p28"/>
            <p:cNvSpPr/>
            <p:nvPr/>
          </p:nvSpPr>
          <p:spPr>
            <a:xfrm>
              <a:off x="0" y="3142521"/>
              <a:ext cx="5183752" cy="304800"/>
            </a:xfrm>
            <a:custGeom>
              <a:rect b="b" l="l" r="r" t="t"/>
              <a:pathLst>
                <a:path extrusionOk="0" h="304800" w="5183752">
                  <a:moveTo>
                    <a:pt x="4878952" y="0"/>
                  </a:moveTo>
                  <a:lnTo>
                    <a:pt x="304800" y="0"/>
                  </a:lnTo>
                  <a:lnTo>
                    <a:pt x="0" y="0"/>
                  </a:lnTo>
                  <a:lnTo>
                    <a:pt x="304800" y="304800"/>
                  </a:lnTo>
                  <a:lnTo>
                    <a:pt x="304800" y="304800"/>
                  </a:lnTo>
                  <a:lnTo>
                    <a:pt x="4878952" y="304800"/>
                  </a:lnTo>
                  <a:lnTo>
                    <a:pt x="5183752" y="304800"/>
                  </a:lnTo>
                  <a:close/>
                </a:path>
              </a:pathLst>
            </a:custGeom>
            <a:solidFill>
              <a:srgbClr val="60AEA9"/>
            </a:solidFill>
            <a:ln>
              <a:noFill/>
            </a:ln>
          </p:spPr>
        </p:sp>
        <p:sp>
          <p:nvSpPr>
            <p:cNvPr id="759" name="Google Shape;759;p28"/>
            <p:cNvSpPr/>
            <p:nvPr/>
          </p:nvSpPr>
          <p:spPr>
            <a:xfrm>
              <a:off x="4878952" y="1270"/>
              <a:ext cx="304800" cy="3446051"/>
            </a:xfrm>
            <a:custGeom>
              <a:rect b="b" l="l" r="r" t="t"/>
              <a:pathLst>
                <a:path extrusionOk="0" h="3446051" w="304800">
                  <a:moveTo>
                    <a:pt x="304800" y="303530"/>
                  </a:moveTo>
                  <a:lnTo>
                    <a:pt x="0" y="0"/>
                  </a:lnTo>
                  <a:lnTo>
                    <a:pt x="0" y="303530"/>
                  </a:lnTo>
                  <a:lnTo>
                    <a:pt x="0" y="3141251"/>
                  </a:lnTo>
                  <a:lnTo>
                    <a:pt x="304800" y="3446051"/>
                  </a:lnTo>
                  <a:lnTo>
                    <a:pt x="304800" y="3141251"/>
                  </a:lnTo>
                  <a:close/>
                </a:path>
              </a:pathLst>
            </a:custGeom>
            <a:solidFill>
              <a:srgbClr val="60AEA9"/>
            </a:solidFill>
            <a:ln>
              <a:noFill/>
            </a:ln>
          </p:spPr>
        </p:sp>
        <p:sp>
          <p:nvSpPr>
            <p:cNvPr id="760" name="Google Shape;760;p28"/>
            <p:cNvSpPr/>
            <p:nvPr/>
          </p:nvSpPr>
          <p:spPr>
            <a:xfrm>
              <a:off x="0" y="0"/>
              <a:ext cx="4878952" cy="3142521"/>
            </a:xfrm>
            <a:custGeom>
              <a:rect b="b" l="l" r="r" t="t"/>
              <a:pathLst>
                <a:path extrusionOk="0" h="3142521" w="4878952">
                  <a:moveTo>
                    <a:pt x="304800" y="0"/>
                  </a:moveTo>
                  <a:lnTo>
                    <a:pt x="0" y="0"/>
                  </a:lnTo>
                  <a:lnTo>
                    <a:pt x="0" y="304800"/>
                  </a:lnTo>
                  <a:lnTo>
                    <a:pt x="0" y="3142521"/>
                  </a:lnTo>
                  <a:lnTo>
                    <a:pt x="0" y="3142521"/>
                  </a:lnTo>
                  <a:lnTo>
                    <a:pt x="152400" y="3142521"/>
                  </a:lnTo>
                  <a:lnTo>
                    <a:pt x="304800" y="3142521"/>
                  </a:lnTo>
                  <a:lnTo>
                    <a:pt x="4878952" y="3142521"/>
                  </a:lnTo>
                  <a:lnTo>
                    <a:pt x="4878952" y="304800"/>
                  </a:lnTo>
                  <a:lnTo>
                    <a:pt x="4878952" y="241300"/>
                  </a:lnTo>
                  <a:lnTo>
                    <a:pt x="4878952" y="1270"/>
                  </a:lnTo>
                  <a:lnTo>
                    <a:pt x="4878952" y="0"/>
                  </a:lnTo>
                  <a:close/>
                </a:path>
              </a:pathLst>
            </a:custGeom>
            <a:solidFill>
              <a:srgbClr val="60AEA9"/>
            </a:solidFill>
            <a:ln>
              <a:noFill/>
            </a:ln>
          </p:spPr>
        </p:sp>
      </p:grpSp>
      <p:sp>
        <p:nvSpPr>
          <p:cNvPr id="761" name="Google Shape;761;p28"/>
          <p:cNvSpPr txBox="1"/>
          <p:nvPr/>
        </p:nvSpPr>
        <p:spPr>
          <a:xfrm>
            <a:off x="847536" y="173184"/>
            <a:ext cx="3170564"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21025"/>
              </a:lnSpc>
              <a:spcBef>
                <a:spcPts val="0"/>
              </a:spcBef>
              <a:spcAft>
                <a:spcPts val="0"/>
              </a:spcAft>
              <a:buNone/>
            </a:pPr>
            <a:r>
              <a:rPr b="1" lang="en-US" sz="4000">
                <a:solidFill>
                  <a:srgbClr val="FFFFFF"/>
                </a:solidFill>
                <a:latin typeface="Times New Roman"/>
                <a:ea typeface="Times New Roman"/>
                <a:cs typeface="Times New Roman"/>
                <a:sym typeface="Times New Roman"/>
              </a:rPr>
              <a:t>Làm việc theo nhóm</a:t>
            </a:r>
            <a:endParaRPr b="1" sz="4000">
              <a:solidFill>
                <a:srgbClr val="FFFFFF"/>
              </a:solidFill>
              <a:latin typeface="Times New Roman"/>
              <a:ea typeface="Times New Roman"/>
              <a:cs typeface="Times New Roman"/>
              <a:sym typeface="Times New Roman"/>
            </a:endParaRPr>
          </a:p>
        </p:txBody>
      </p:sp>
      <p:pic>
        <p:nvPicPr>
          <p:cNvPr descr="Bài học về cách làm việc nhóm" id="762" name="Google Shape;762;p28"/>
          <p:cNvPicPr preferRelativeResize="0"/>
          <p:nvPr/>
        </p:nvPicPr>
        <p:blipFill rotWithShape="1">
          <a:blip r:embed="rId4">
            <a:alphaModFix/>
          </a:blip>
          <a:srcRect b="0" l="0" r="0" t="0"/>
          <a:stretch/>
        </p:blipFill>
        <p:spPr>
          <a:xfrm>
            <a:off x="4018100" y="-23422"/>
            <a:ext cx="3485795" cy="200462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766" name="Shape 766"/>
        <p:cNvGrpSpPr/>
        <p:nvPr/>
      </p:nvGrpSpPr>
      <p:grpSpPr>
        <a:xfrm>
          <a:off x="0" y="0"/>
          <a:ext cx="0" cy="0"/>
          <a:chOff x="0" y="0"/>
          <a:chExt cx="0" cy="0"/>
        </a:xfrm>
      </p:grpSpPr>
      <p:sp>
        <p:nvSpPr>
          <p:cNvPr id="767" name="Google Shape;767;p29"/>
          <p:cNvSpPr/>
          <p:nvPr/>
        </p:nvSpPr>
        <p:spPr>
          <a:xfrm>
            <a:off x="304800" y="4419600"/>
            <a:ext cx="838200" cy="685800"/>
          </a:xfrm>
          <a:prstGeom prst="ellipse">
            <a:avLst/>
          </a:prstGeom>
          <a:solidFill>
            <a:srgbClr val="76923C"/>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68" name="Google Shape;76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Times New Roman"/>
              <a:buNone/>
            </a:pPr>
            <a:r>
              <a:rPr b="1" lang="en-US">
                <a:solidFill>
                  <a:schemeClr val="lt1"/>
                </a:solidFill>
              </a:rPr>
              <a:t>CỦNG CỐ</a:t>
            </a:r>
            <a:endParaRPr/>
          </a:p>
        </p:txBody>
      </p:sp>
      <p:sp>
        <p:nvSpPr>
          <p:cNvPr id="769" name="Google Shape;769;p29"/>
          <p:cNvSpPr txBox="1"/>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lt1"/>
              </a:buClr>
              <a:buSzPts val="3200"/>
              <a:buFont typeface="Arial"/>
              <a:buNone/>
            </a:pPr>
            <a:r>
              <a:rPr b="1" lang="en-US" sz="3200">
                <a:solidFill>
                  <a:schemeClr val="lt1"/>
                </a:solidFill>
                <a:latin typeface="Times New Roman"/>
                <a:ea typeface="Times New Roman"/>
                <a:cs typeface="Times New Roman"/>
                <a:sym typeface="Times New Roman"/>
              </a:rPr>
              <a:t>Câu 1: Tính chất của một chất phụ thuộc vào những yếu tố nào?</a:t>
            </a:r>
            <a:endParaRPr/>
          </a:p>
          <a:p>
            <a:pPr indent="-514350" lvl="0" marL="514350" marR="0" rtl="0" algn="l">
              <a:spcBef>
                <a:spcPts val="640"/>
              </a:spcBef>
              <a:spcAft>
                <a:spcPts val="0"/>
              </a:spcAft>
              <a:buClr>
                <a:schemeClr val="lt1"/>
              </a:buClr>
              <a:buSzPts val="3200"/>
              <a:buFont typeface="Arial"/>
              <a:buAutoNum type="alphaUcPeriod"/>
            </a:pPr>
            <a:r>
              <a:rPr b="1" lang="en-US" sz="3200">
                <a:solidFill>
                  <a:schemeClr val="lt1"/>
                </a:solidFill>
                <a:latin typeface="Times New Roman"/>
                <a:ea typeface="Times New Roman"/>
                <a:cs typeface="Times New Roman"/>
                <a:sym typeface="Times New Roman"/>
              </a:rPr>
              <a:t>Thứ tự sắp xếp (cấu tạo hoá học)</a:t>
            </a:r>
            <a:endParaRPr/>
          </a:p>
          <a:p>
            <a:pPr indent="-514350" lvl="0" marL="514350" marR="0" rtl="0" algn="l">
              <a:spcBef>
                <a:spcPts val="640"/>
              </a:spcBef>
              <a:spcAft>
                <a:spcPts val="0"/>
              </a:spcAft>
              <a:buClr>
                <a:schemeClr val="lt1"/>
              </a:buClr>
              <a:buSzPts val="3200"/>
              <a:buFont typeface="Arial"/>
              <a:buAutoNum type="alphaUcPeriod"/>
            </a:pPr>
            <a:r>
              <a:rPr b="1" lang="en-US" sz="3200">
                <a:solidFill>
                  <a:schemeClr val="lt1"/>
                </a:solidFill>
                <a:latin typeface="Times New Roman"/>
                <a:ea typeface="Times New Roman"/>
                <a:cs typeface="Times New Roman"/>
                <a:sym typeface="Times New Roman"/>
              </a:rPr>
              <a:t>Số lượng nguyên tử của mỗi nguyên tố</a:t>
            </a:r>
            <a:endParaRPr b="1" sz="3200">
              <a:solidFill>
                <a:schemeClr val="lt1"/>
              </a:solidFill>
              <a:latin typeface="Times New Roman"/>
              <a:ea typeface="Times New Roman"/>
              <a:cs typeface="Times New Roman"/>
              <a:sym typeface="Times New Roman"/>
            </a:endParaRPr>
          </a:p>
          <a:p>
            <a:pPr indent="-514350" lvl="0" marL="514350" marR="0" rtl="0" algn="l">
              <a:spcBef>
                <a:spcPts val="640"/>
              </a:spcBef>
              <a:spcAft>
                <a:spcPts val="0"/>
              </a:spcAft>
              <a:buClr>
                <a:schemeClr val="lt1"/>
              </a:buClr>
              <a:buSzPts val="3200"/>
              <a:buFont typeface="Arial"/>
              <a:buAutoNum type="alphaUcPeriod"/>
            </a:pPr>
            <a:r>
              <a:rPr b="1" lang="en-US" sz="3200">
                <a:solidFill>
                  <a:schemeClr val="lt1"/>
                </a:solidFill>
                <a:latin typeface="Times New Roman"/>
                <a:ea typeface="Times New Roman"/>
                <a:cs typeface="Times New Roman"/>
                <a:sym typeface="Times New Roman"/>
              </a:rPr>
              <a:t>Bản chất nguyên tử của mỗi nguyên tố</a:t>
            </a:r>
            <a:endParaRPr b="1" sz="3200">
              <a:solidFill>
                <a:schemeClr val="lt1"/>
              </a:solidFill>
              <a:latin typeface="Times New Roman"/>
              <a:ea typeface="Times New Roman"/>
              <a:cs typeface="Times New Roman"/>
              <a:sym typeface="Times New Roman"/>
            </a:endParaRPr>
          </a:p>
          <a:p>
            <a:pPr indent="-514350" lvl="0" marL="514350" marR="0" rtl="0" algn="l">
              <a:spcBef>
                <a:spcPts val="640"/>
              </a:spcBef>
              <a:spcAft>
                <a:spcPts val="0"/>
              </a:spcAft>
              <a:buClr>
                <a:schemeClr val="lt1"/>
              </a:buClr>
              <a:buSzPts val="3200"/>
              <a:buFont typeface="Arial"/>
              <a:buAutoNum type="alphaUcPeriod"/>
            </a:pPr>
            <a:r>
              <a:rPr b="1" lang="en-US" sz="3200">
                <a:solidFill>
                  <a:schemeClr val="lt1"/>
                </a:solidFill>
                <a:latin typeface="Times New Roman"/>
                <a:ea typeface="Times New Roman"/>
                <a:cs typeface="Times New Roman"/>
                <a:sym typeface="Times New Roman"/>
              </a:rPr>
              <a:t>Tất cả các câu trên đều đúng</a:t>
            </a:r>
            <a:endParaRPr b="1" sz="3200">
              <a:solidFill>
                <a:schemeClr val="lt1"/>
              </a:solidFill>
              <a:latin typeface="Times New Roman"/>
              <a:ea typeface="Times New Roman"/>
              <a:cs typeface="Times New Roman"/>
              <a:sym typeface="Times New Roman"/>
            </a:endParaRPr>
          </a:p>
          <a:p>
            <a:pPr indent="-330200" lvl="1" marL="990600" marR="0" rtl="0" algn="l">
              <a:spcBef>
                <a:spcPts val="640"/>
              </a:spcBef>
              <a:spcAft>
                <a:spcPts val="0"/>
              </a:spcAft>
              <a:buClr>
                <a:schemeClr val="dk1"/>
              </a:buClr>
              <a:buSzPts val="3200"/>
              <a:buFont typeface="Arial"/>
              <a:buNone/>
            </a:pPr>
            <a:r>
              <a:t/>
            </a:r>
            <a:endParaRPr b="1" i="0" sz="3200" u="none" cap="none" strike="noStrike">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C2D59B"/>
        </a:solidFill>
      </p:bgPr>
    </p:bg>
    <p:spTree>
      <p:nvGrpSpPr>
        <p:cNvPr id="120" name="Shape 120"/>
        <p:cNvGrpSpPr/>
        <p:nvPr/>
      </p:nvGrpSpPr>
      <p:grpSpPr>
        <a:xfrm>
          <a:off x="0" y="0"/>
          <a:ext cx="0" cy="0"/>
          <a:chOff x="0" y="0"/>
          <a:chExt cx="0" cy="0"/>
        </a:xfrm>
      </p:grpSpPr>
      <p:sp>
        <p:nvSpPr>
          <p:cNvPr id="121" name="Google Shape;121;p3"/>
          <p:cNvSpPr/>
          <p:nvPr/>
        </p:nvSpPr>
        <p:spPr>
          <a:xfrm>
            <a:off x="1447800" y="1120427"/>
            <a:ext cx="4894322" cy="555880"/>
          </a:xfrm>
          <a:prstGeom prst="roundRect">
            <a:avLst>
              <a:gd fmla="val 50000" name="adj"/>
            </a:avLst>
          </a:prstGeom>
          <a:gradFill>
            <a:gsLst>
              <a:gs pos="0">
                <a:srgbClr val="F8F8F8"/>
              </a:gs>
              <a:gs pos="100000">
                <a:srgbClr val="BEBEBE"/>
              </a:gs>
            </a:gsLst>
            <a:lin ang="5400000" scaled="0"/>
          </a:gradFill>
          <a:ln cap="flat" cmpd="sng" w="19050">
            <a:solidFill>
              <a:srgbClr val="C0C0C0"/>
            </a:solidFill>
            <a:prstDash val="solid"/>
            <a:round/>
            <a:headEnd len="sm" w="sm" type="none"/>
            <a:tailEnd len="sm" w="sm" type="none"/>
          </a:ln>
          <a:effectLst>
            <a:outerShdw rotWithShape="0" algn="ctr" dir="2700000" dist="53882">
              <a:srgbClr val="292929">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2100" u="none" cap="none" strike="noStrike">
              <a:solidFill>
                <a:srgbClr val="000000"/>
              </a:solidFill>
              <a:latin typeface="Times New Roman"/>
              <a:ea typeface="Times New Roman"/>
              <a:cs typeface="Times New Roman"/>
              <a:sym typeface="Times New Roman"/>
            </a:endParaRPr>
          </a:p>
        </p:txBody>
      </p:sp>
      <p:sp>
        <p:nvSpPr>
          <p:cNvPr id="122" name="Google Shape;122;p3"/>
          <p:cNvSpPr/>
          <p:nvPr/>
        </p:nvSpPr>
        <p:spPr>
          <a:xfrm>
            <a:off x="1452331" y="2141455"/>
            <a:ext cx="4885260" cy="495809"/>
          </a:xfrm>
          <a:prstGeom prst="roundRect">
            <a:avLst>
              <a:gd fmla="val 50000" name="adj"/>
            </a:avLst>
          </a:prstGeom>
          <a:gradFill>
            <a:gsLst>
              <a:gs pos="0">
                <a:srgbClr val="F8F8F8"/>
              </a:gs>
              <a:gs pos="100000">
                <a:srgbClr val="BEBEBE"/>
              </a:gs>
            </a:gsLst>
            <a:lin ang="5400000" scaled="0"/>
          </a:gradFill>
          <a:ln cap="flat" cmpd="sng" w="19050">
            <a:solidFill>
              <a:srgbClr val="C0C0C0"/>
            </a:solidFill>
            <a:prstDash val="solid"/>
            <a:round/>
            <a:headEnd len="sm" w="sm" type="none"/>
            <a:tailEnd len="sm" w="sm" type="none"/>
          </a:ln>
          <a:effectLst>
            <a:outerShdw rotWithShape="0" algn="ctr" dir="2700000" dist="53882">
              <a:srgbClr val="292929">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rPr b="1" i="1" lang="en-US" sz="2800" u="none" cap="none" strike="noStrike">
                <a:solidFill>
                  <a:schemeClr val="dk1"/>
                </a:solidFill>
                <a:latin typeface="Times New Roman"/>
                <a:ea typeface="Times New Roman"/>
                <a:cs typeface="Times New Roman"/>
                <a:sym typeface="Times New Roman"/>
              </a:rPr>
              <a:t>Công thức cấu tạo</a:t>
            </a:r>
            <a:endParaRPr b="1" i="0" sz="2800" u="none" cap="none" strike="noStrike">
              <a:solidFill>
                <a:srgbClr val="000000"/>
              </a:solidFill>
              <a:latin typeface="Times New Roman"/>
              <a:ea typeface="Times New Roman"/>
              <a:cs typeface="Times New Roman"/>
              <a:sym typeface="Times New Roman"/>
            </a:endParaRPr>
          </a:p>
        </p:txBody>
      </p:sp>
      <p:sp>
        <p:nvSpPr>
          <p:cNvPr id="123" name="Google Shape;123;p3"/>
          <p:cNvSpPr/>
          <p:nvPr/>
        </p:nvSpPr>
        <p:spPr>
          <a:xfrm>
            <a:off x="1428991" y="3040295"/>
            <a:ext cx="4887073" cy="535259"/>
          </a:xfrm>
          <a:prstGeom prst="roundRect">
            <a:avLst>
              <a:gd fmla="val 50000" name="adj"/>
            </a:avLst>
          </a:prstGeom>
          <a:gradFill>
            <a:gsLst>
              <a:gs pos="0">
                <a:srgbClr val="F8F8F8"/>
              </a:gs>
              <a:gs pos="100000">
                <a:srgbClr val="BEBEBE"/>
              </a:gs>
            </a:gsLst>
            <a:lin ang="5400000" scaled="0"/>
          </a:gradFill>
          <a:ln cap="flat" cmpd="sng" w="19050">
            <a:solidFill>
              <a:srgbClr val="C0C0C0"/>
            </a:solidFill>
            <a:prstDash val="solid"/>
            <a:round/>
            <a:headEnd len="sm" w="sm" type="none"/>
            <a:tailEnd len="sm" w="sm" type="none"/>
          </a:ln>
          <a:effectLst>
            <a:outerShdw rotWithShape="0" algn="ctr" dir="2700000" dist="53882">
              <a:srgbClr val="292929">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2100" u="none" cap="none" strike="noStrike">
              <a:solidFill>
                <a:srgbClr val="000000"/>
              </a:solidFill>
              <a:latin typeface="Times New Roman"/>
              <a:ea typeface="Times New Roman"/>
              <a:cs typeface="Times New Roman"/>
              <a:sym typeface="Times New Roman"/>
            </a:endParaRPr>
          </a:p>
        </p:txBody>
      </p:sp>
      <p:grpSp>
        <p:nvGrpSpPr>
          <p:cNvPr id="124" name="Google Shape;124;p3"/>
          <p:cNvGrpSpPr/>
          <p:nvPr/>
        </p:nvGrpSpPr>
        <p:grpSpPr>
          <a:xfrm>
            <a:off x="1422517" y="3915924"/>
            <a:ext cx="4893547" cy="559466"/>
            <a:chOff x="3840163" y="5043488"/>
            <a:chExt cx="4922837" cy="671512"/>
          </a:xfrm>
        </p:grpSpPr>
        <p:sp>
          <p:nvSpPr>
            <p:cNvPr id="125" name="Google Shape;125;p3"/>
            <p:cNvSpPr/>
            <p:nvPr/>
          </p:nvSpPr>
          <p:spPr>
            <a:xfrm>
              <a:off x="3840163" y="5043488"/>
              <a:ext cx="4922837" cy="671512"/>
            </a:xfrm>
            <a:prstGeom prst="roundRect">
              <a:avLst>
                <a:gd fmla="val 50000" name="adj"/>
              </a:avLst>
            </a:prstGeom>
            <a:gradFill>
              <a:gsLst>
                <a:gs pos="0">
                  <a:srgbClr val="F8F8F8"/>
                </a:gs>
                <a:gs pos="100000">
                  <a:srgbClr val="BEBEBE"/>
                </a:gs>
              </a:gsLst>
              <a:lin ang="5400000" scaled="0"/>
            </a:gradFill>
            <a:ln cap="flat" cmpd="sng" w="19050">
              <a:solidFill>
                <a:srgbClr val="C0C0C0"/>
              </a:solidFill>
              <a:prstDash val="solid"/>
              <a:round/>
              <a:headEnd len="sm" w="sm" type="none"/>
              <a:tailEnd len="sm" w="sm" type="none"/>
            </a:ln>
            <a:effectLst>
              <a:outerShdw rotWithShape="0" algn="ctr" dir="2700000" dist="53882">
                <a:srgbClr val="292929">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i="0" sz="2100" u="none" cap="none" strike="noStrike">
                <a:solidFill>
                  <a:srgbClr val="000000"/>
                </a:solidFill>
                <a:latin typeface="Times New Roman"/>
                <a:ea typeface="Times New Roman"/>
                <a:cs typeface="Times New Roman"/>
                <a:sym typeface="Times New Roman"/>
              </a:endParaRPr>
            </a:p>
          </p:txBody>
        </p:sp>
        <p:sp>
          <p:nvSpPr>
            <p:cNvPr id="126" name="Google Shape;126;p3"/>
            <p:cNvSpPr/>
            <p:nvPr/>
          </p:nvSpPr>
          <p:spPr>
            <a:xfrm>
              <a:off x="4162951" y="5113438"/>
              <a:ext cx="4344134" cy="49871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b="1" i="0" sz="2100" u="none" cap="none" strike="noStrike">
                <a:solidFill>
                  <a:srgbClr val="000000"/>
                </a:solidFill>
                <a:latin typeface="Times New Roman"/>
                <a:ea typeface="Times New Roman"/>
                <a:cs typeface="Times New Roman"/>
                <a:sym typeface="Times New Roman"/>
              </a:endParaRPr>
            </a:p>
          </p:txBody>
        </p:sp>
      </p:grpSp>
      <p:sp>
        <p:nvSpPr>
          <p:cNvPr id="127" name="Google Shape;127;p3"/>
          <p:cNvSpPr/>
          <p:nvPr/>
        </p:nvSpPr>
        <p:spPr>
          <a:xfrm>
            <a:off x="1144580" y="1290981"/>
            <a:ext cx="159008" cy="186625"/>
          </a:xfrm>
          <a:prstGeom prst="ellipse">
            <a:avLst/>
          </a:prstGeom>
          <a:gradFill>
            <a:gsLst>
              <a:gs pos="0">
                <a:srgbClr val="2DA2BF"/>
              </a:gs>
              <a:gs pos="100000">
                <a:srgbClr val="25869E"/>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100" u="none" cap="none" strike="noStrike">
              <a:solidFill>
                <a:srgbClr val="000000"/>
              </a:solidFill>
              <a:latin typeface="Times New Roman"/>
              <a:ea typeface="Times New Roman"/>
              <a:cs typeface="Times New Roman"/>
              <a:sym typeface="Times New Roman"/>
            </a:endParaRPr>
          </a:p>
        </p:txBody>
      </p:sp>
      <p:sp>
        <p:nvSpPr>
          <p:cNvPr id="128" name="Google Shape;128;p3"/>
          <p:cNvSpPr/>
          <p:nvPr/>
        </p:nvSpPr>
        <p:spPr>
          <a:xfrm>
            <a:off x="1186258" y="2261643"/>
            <a:ext cx="161532" cy="186625"/>
          </a:xfrm>
          <a:prstGeom prst="ellipse">
            <a:avLst/>
          </a:prstGeom>
          <a:gradFill>
            <a:gsLst>
              <a:gs pos="0">
                <a:srgbClr val="DA1F28"/>
              </a:gs>
              <a:gs pos="100000">
                <a:srgbClr val="B51921"/>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100" u="none" cap="none" strike="noStrike">
              <a:solidFill>
                <a:srgbClr val="000000"/>
              </a:solidFill>
              <a:latin typeface="Times New Roman"/>
              <a:ea typeface="Times New Roman"/>
              <a:cs typeface="Times New Roman"/>
              <a:sym typeface="Times New Roman"/>
            </a:endParaRPr>
          </a:p>
        </p:txBody>
      </p:sp>
      <p:sp>
        <p:nvSpPr>
          <p:cNvPr id="129" name="Google Shape;129;p3"/>
          <p:cNvSpPr/>
          <p:nvPr/>
        </p:nvSpPr>
        <p:spPr>
          <a:xfrm>
            <a:off x="1157666" y="3140225"/>
            <a:ext cx="161532" cy="186625"/>
          </a:xfrm>
          <a:prstGeom prst="ellipse">
            <a:avLst/>
          </a:prstGeom>
          <a:gradFill>
            <a:gsLst>
              <a:gs pos="0">
                <a:srgbClr val="2DA2BF"/>
              </a:gs>
              <a:gs pos="100000">
                <a:srgbClr val="25869E"/>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100" u="none" cap="none" strike="noStrike">
              <a:solidFill>
                <a:srgbClr val="000000"/>
              </a:solidFill>
              <a:latin typeface="Times New Roman"/>
              <a:ea typeface="Times New Roman"/>
              <a:cs typeface="Times New Roman"/>
              <a:sym typeface="Times New Roman"/>
            </a:endParaRPr>
          </a:p>
        </p:txBody>
      </p:sp>
      <p:sp>
        <p:nvSpPr>
          <p:cNvPr id="130" name="Google Shape;130;p3"/>
          <p:cNvSpPr/>
          <p:nvPr/>
        </p:nvSpPr>
        <p:spPr>
          <a:xfrm>
            <a:off x="1108973" y="4103068"/>
            <a:ext cx="159008" cy="185178"/>
          </a:xfrm>
          <a:prstGeom prst="ellipse">
            <a:avLst/>
          </a:prstGeom>
          <a:gradFill>
            <a:gsLst>
              <a:gs pos="0">
                <a:srgbClr val="DA1F28"/>
              </a:gs>
              <a:gs pos="100000">
                <a:srgbClr val="B51921"/>
              </a:gs>
            </a:gsLst>
            <a:path path="circle">
              <a:fillToRect b="50%" l="50%" r="50%" t="50%"/>
            </a:path>
            <a:tileRect/>
          </a:gradFill>
          <a:ln cap="flat" cmpd="sng" w="1905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2100" u="none" cap="none" strike="noStrike">
              <a:solidFill>
                <a:srgbClr val="000000"/>
              </a:solidFill>
              <a:latin typeface="Times New Roman"/>
              <a:ea typeface="Times New Roman"/>
              <a:cs typeface="Times New Roman"/>
              <a:sym typeface="Times New Roman"/>
            </a:endParaRPr>
          </a:p>
        </p:txBody>
      </p:sp>
      <p:sp>
        <p:nvSpPr>
          <p:cNvPr id="131" name="Google Shape;131;p3"/>
          <p:cNvSpPr/>
          <p:nvPr/>
        </p:nvSpPr>
        <p:spPr>
          <a:xfrm>
            <a:off x="1543068" y="3913420"/>
            <a:ext cx="4148138"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u="none" cap="none" strike="noStrike">
                <a:solidFill>
                  <a:schemeClr val="dk1"/>
                </a:solidFill>
                <a:latin typeface="Times New Roman"/>
                <a:ea typeface="Times New Roman"/>
                <a:cs typeface="Times New Roman"/>
                <a:sym typeface="Times New Roman"/>
              </a:rPr>
              <a:t>Đồng đẳng</a:t>
            </a:r>
            <a:endParaRPr b="1" i="0" sz="2800" u="none" cap="none" strike="noStrike">
              <a:solidFill>
                <a:srgbClr val="000000"/>
              </a:solidFill>
              <a:latin typeface="Times New Roman"/>
              <a:ea typeface="Times New Roman"/>
              <a:cs typeface="Times New Roman"/>
              <a:sym typeface="Times New Roman"/>
            </a:endParaRPr>
          </a:p>
        </p:txBody>
      </p:sp>
      <p:sp>
        <p:nvSpPr>
          <p:cNvPr id="132" name="Google Shape;132;p3"/>
          <p:cNvSpPr/>
          <p:nvPr/>
        </p:nvSpPr>
        <p:spPr>
          <a:xfrm>
            <a:off x="1606904" y="1127272"/>
            <a:ext cx="470916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800" u="none" cap="none" strike="noStrike">
                <a:solidFill>
                  <a:schemeClr val="dk1"/>
                </a:solidFill>
                <a:latin typeface="Times New Roman"/>
                <a:ea typeface="Times New Roman"/>
                <a:cs typeface="Times New Roman"/>
                <a:sym typeface="Times New Roman"/>
              </a:rPr>
              <a:t>Thuyết cấu tạo hóa học</a:t>
            </a:r>
            <a:endParaRPr b="1" i="0" sz="2800" u="none" cap="none" strike="noStrike">
              <a:solidFill>
                <a:srgbClr val="000000"/>
              </a:solidFill>
              <a:latin typeface="Times New Roman"/>
              <a:ea typeface="Times New Roman"/>
              <a:cs typeface="Times New Roman"/>
              <a:sym typeface="Times New Roman"/>
            </a:endParaRPr>
          </a:p>
        </p:txBody>
      </p:sp>
      <p:sp>
        <p:nvSpPr>
          <p:cNvPr id="133" name="Google Shape;133;p3"/>
          <p:cNvSpPr/>
          <p:nvPr/>
        </p:nvSpPr>
        <p:spPr>
          <a:xfrm>
            <a:off x="1480093" y="3054838"/>
            <a:ext cx="4286250"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i="1" lang="en-US" sz="2800" u="none" cap="none" strike="noStrike">
                <a:solidFill>
                  <a:schemeClr val="dk1"/>
                </a:solidFill>
                <a:latin typeface="Times New Roman"/>
                <a:ea typeface="Times New Roman"/>
                <a:cs typeface="Times New Roman"/>
                <a:sym typeface="Times New Roman"/>
              </a:rPr>
              <a:t>Đồng phân</a:t>
            </a:r>
            <a:endParaRPr b="1" i="0" sz="2800" u="none" cap="none" strike="noStrike">
              <a:solidFill>
                <a:srgbClr val="000000"/>
              </a:solidFill>
              <a:latin typeface="Times New Roman"/>
              <a:ea typeface="Times New Roman"/>
              <a:cs typeface="Times New Roman"/>
              <a:sym typeface="Times New Roman"/>
            </a:endParaRPr>
          </a:p>
        </p:txBody>
      </p:sp>
      <p:sp>
        <p:nvSpPr>
          <p:cNvPr id="134" name="Google Shape;134;p3"/>
          <p:cNvSpPr txBox="1"/>
          <p:nvPr/>
        </p:nvSpPr>
        <p:spPr>
          <a:xfrm>
            <a:off x="152400" y="203100"/>
            <a:ext cx="8915400"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NỘI DUNG</a:t>
            </a:r>
            <a:endParaRPr b="1" i="0" sz="3600" u="none" cap="none" strike="noStrike">
              <a:solidFill>
                <a:srgbClr val="FF0000"/>
              </a:solidFill>
              <a:latin typeface="Times New Roman"/>
              <a:ea typeface="Times New Roman"/>
              <a:cs typeface="Times New Roman"/>
              <a:sym typeface="Times New Roman"/>
            </a:endParaRPr>
          </a:p>
        </p:txBody>
      </p:sp>
      <p:pic>
        <p:nvPicPr>
          <p:cNvPr id="135" name="Google Shape;135;p3"/>
          <p:cNvPicPr preferRelativeResize="0"/>
          <p:nvPr/>
        </p:nvPicPr>
        <p:blipFill rotWithShape="1">
          <a:blip r:embed="rId3">
            <a:alphaModFix/>
          </a:blip>
          <a:srcRect b="0" l="0" r="0" t="0"/>
          <a:stretch/>
        </p:blipFill>
        <p:spPr>
          <a:xfrm>
            <a:off x="76200" y="4939541"/>
            <a:ext cx="9067800" cy="1889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250"/>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250"/>
                                        <p:tgtEl>
                                          <p:spTgt spid="1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250"/>
                                        <p:tgtEl>
                                          <p:spTgt spid="1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250"/>
                                        <p:tgtEl>
                                          <p:spTgt spid="123"/>
                                        </p:tgtEl>
                                      </p:cBhvr>
                                    </p:animEffect>
                                  </p:childTnLst>
                                </p:cTn>
                              </p:par>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5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250"/>
                                        <p:tgtEl>
                                          <p:spTgt spid="124"/>
                                        </p:tgtEl>
                                      </p:cBhvr>
                                    </p:animEffect>
                                  </p:childTnLst>
                                </p:cTn>
                              </p:par>
                              <p:par>
                                <p:cTn fill="hold" nodeType="with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25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773" name="Shape 773"/>
        <p:cNvGrpSpPr/>
        <p:nvPr/>
      </p:nvGrpSpPr>
      <p:grpSpPr>
        <a:xfrm>
          <a:off x="0" y="0"/>
          <a:ext cx="0" cy="0"/>
          <a:chOff x="0" y="0"/>
          <a:chExt cx="0" cy="0"/>
        </a:xfrm>
      </p:grpSpPr>
      <p:sp>
        <p:nvSpPr>
          <p:cNvPr id="774" name="Google Shape;774;p30"/>
          <p:cNvSpPr/>
          <p:nvPr/>
        </p:nvSpPr>
        <p:spPr>
          <a:xfrm>
            <a:off x="246404" y="3086100"/>
            <a:ext cx="838200" cy="685800"/>
          </a:xfrm>
          <a:prstGeom prst="ellipse">
            <a:avLst/>
          </a:prstGeom>
          <a:solidFill>
            <a:srgbClr val="76923C"/>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75" name="Google Shape;77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Times New Roman"/>
              <a:buNone/>
            </a:pPr>
            <a:r>
              <a:rPr b="1" lang="en-US">
                <a:solidFill>
                  <a:schemeClr val="lt1"/>
                </a:solidFill>
              </a:rPr>
              <a:t>CỦNG CỐ</a:t>
            </a:r>
            <a:endParaRPr/>
          </a:p>
        </p:txBody>
      </p:sp>
      <p:sp>
        <p:nvSpPr>
          <p:cNvPr id="776" name="Google Shape;776;p30"/>
          <p:cNvSpPr txBox="1"/>
          <p:nvPr>
            <p:ph idx="1" type="body"/>
          </p:nvPr>
        </p:nvSpPr>
        <p:spPr>
          <a:xfrm>
            <a:off x="457200" y="1600200"/>
            <a:ext cx="8458200" cy="3810000"/>
          </a:xfrm>
          <a:prstGeom prst="rect">
            <a:avLst/>
          </a:prstGeom>
          <a:noFill/>
          <a:ln>
            <a:noFill/>
          </a:ln>
        </p:spPr>
        <p:txBody>
          <a:bodyPr anchorCtr="0" anchor="t" bIns="45700" lIns="91425" spcFirstLastPara="1" rIns="91425" wrap="square" tIns="45700">
            <a:normAutofit lnSpcReduction="10000"/>
          </a:bodyPr>
          <a:lstStyle/>
          <a:p>
            <a:pPr indent="0" lvl="0" marL="0" rtl="0" algn="just">
              <a:spcBef>
                <a:spcPts val="0"/>
              </a:spcBef>
              <a:spcAft>
                <a:spcPts val="0"/>
              </a:spcAft>
              <a:buClr>
                <a:schemeClr val="lt1"/>
              </a:buClr>
              <a:buSzPts val="3200"/>
              <a:buNone/>
            </a:pPr>
            <a:r>
              <a:rPr b="1" lang="en-US">
                <a:solidFill>
                  <a:schemeClr val="lt1"/>
                </a:solidFill>
                <a:latin typeface="Times New Roman"/>
                <a:ea typeface="Times New Roman"/>
                <a:cs typeface="Times New Roman"/>
                <a:sym typeface="Times New Roman"/>
              </a:rPr>
              <a:t>Câu 2:</a:t>
            </a:r>
            <a:r>
              <a:rPr lang="en-US">
                <a:solidFill>
                  <a:schemeClr val="lt1"/>
                </a:solidFill>
                <a:latin typeface="Times New Roman"/>
                <a:ea typeface="Times New Roman"/>
                <a:cs typeface="Times New Roman"/>
                <a:sym typeface="Times New Roman"/>
              </a:rPr>
              <a:t> Các nguyên tử trong phân tử chất hữu cơ được:</a:t>
            </a:r>
            <a:endParaRPr/>
          </a:p>
          <a:p>
            <a:pPr indent="-514350" lvl="0" marL="514350" rtl="0" algn="just">
              <a:spcBef>
                <a:spcPts val="640"/>
              </a:spcBef>
              <a:spcAft>
                <a:spcPts val="0"/>
              </a:spcAft>
              <a:buClr>
                <a:schemeClr val="lt1"/>
              </a:buClr>
              <a:buSzPts val="3200"/>
              <a:buAutoNum type="alphaUcPeriod"/>
            </a:pPr>
            <a:r>
              <a:rPr lang="en-US">
                <a:solidFill>
                  <a:schemeClr val="lt1"/>
                </a:solidFill>
                <a:latin typeface="Times New Roman"/>
                <a:ea typeface="Times New Roman"/>
                <a:cs typeface="Times New Roman"/>
                <a:sym typeface="Times New Roman"/>
              </a:rPr>
              <a:t>Sắp xếp hỗn độn và theo đúng hoá trị</a:t>
            </a:r>
            <a:endParaRPr>
              <a:solidFill>
                <a:schemeClr val="lt1"/>
              </a:solidFill>
              <a:latin typeface="Times New Roman"/>
              <a:ea typeface="Times New Roman"/>
              <a:cs typeface="Times New Roman"/>
              <a:sym typeface="Times New Roman"/>
            </a:endParaRPr>
          </a:p>
          <a:p>
            <a:pPr indent="-514350" lvl="0" marL="514350" rtl="0" algn="just">
              <a:spcBef>
                <a:spcPts val="640"/>
              </a:spcBef>
              <a:spcAft>
                <a:spcPts val="0"/>
              </a:spcAft>
              <a:buClr>
                <a:schemeClr val="lt1"/>
              </a:buClr>
              <a:buSzPts val="3200"/>
              <a:buAutoNum type="alphaUcPeriod"/>
            </a:pPr>
            <a:r>
              <a:rPr lang="en-US">
                <a:solidFill>
                  <a:schemeClr val="lt1"/>
                </a:solidFill>
                <a:latin typeface="Times New Roman"/>
                <a:ea typeface="Times New Roman"/>
                <a:cs typeface="Times New Roman"/>
                <a:sym typeface="Times New Roman"/>
              </a:rPr>
              <a:t>Sắp xếp trật tự và theo đúng hoá trị</a:t>
            </a:r>
            <a:endParaRPr>
              <a:solidFill>
                <a:schemeClr val="lt1"/>
              </a:solidFill>
              <a:latin typeface="Times New Roman"/>
              <a:ea typeface="Times New Roman"/>
              <a:cs typeface="Times New Roman"/>
              <a:sym typeface="Times New Roman"/>
            </a:endParaRPr>
          </a:p>
          <a:p>
            <a:pPr indent="-514350" lvl="0" marL="514350" rtl="0" algn="just">
              <a:spcBef>
                <a:spcPts val="640"/>
              </a:spcBef>
              <a:spcAft>
                <a:spcPts val="0"/>
              </a:spcAft>
              <a:buClr>
                <a:schemeClr val="lt1"/>
              </a:buClr>
              <a:buSzPts val="3200"/>
              <a:buAutoNum type="alphaUcPeriod"/>
            </a:pPr>
            <a:r>
              <a:rPr lang="en-US">
                <a:solidFill>
                  <a:schemeClr val="lt1"/>
                </a:solidFill>
                <a:latin typeface="Times New Roman"/>
                <a:ea typeface="Times New Roman"/>
                <a:cs typeface="Times New Roman"/>
                <a:sym typeface="Times New Roman"/>
              </a:rPr>
              <a:t>Sắp xếp trật tự theo hoá trị thay đổi của mỗi nguyên tố trong chất hữu cơ.</a:t>
            </a:r>
            <a:endParaRPr/>
          </a:p>
          <a:p>
            <a:pPr indent="-514350" lvl="0" marL="514350" rtl="0" algn="just">
              <a:spcBef>
                <a:spcPts val="640"/>
              </a:spcBef>
              <a:spcAft>
                <a:spcPts val="0"/>
              </a:spcAft>
              <a:buClr>
                <a:schemeClr val="lt1"/>
              </a:buClr>
              <a:buSzPts val="3200"/>
              <a:buAutoNum type="alphaUcPeriod"/>
            </a:pPr>
            <a:r>
              <a:rPr lang="en-US">
                <a:solidFill>
                  <a:schemeClr val="lt1"/>
                </a:solidFill>
                <a:latin typeface="Times New Roman"/>
                <a:ea typeface="Times New Roman"/>
                <a:cs typeface="Times New Roman"/>
                <a:sym typeface="Times New Roman"/>
              </a:rPr>
              <a:t>Tất cả đều sai</a:t>
            </a:r>
            <a:endParaRPr>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6">
                                            <p:txEl>
                                              <p:pRg end="0" st="0"/>
                                            </p:txEl>
                                          </p:spTgt>
                                        </p:tgtEl>
                                        <p:attrNameLst>
                                          <p:attrName>style.visibility</p:attrName>
                                        </p:attrNameLst>
                                      </p:cBhvr>
                                      <p:to>
                                        <p:strVal val="visible"/>
                                      </p:to>
                                    </p:set>
                                    <p:animEffect filter="fade" transition="in">
                                      <p:cBhvr>
                                        <p:cTn dur="1000"/>
                                        <p:tgtEl>
                                          <p:spTgt spid="7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6">
                                            <p:txEl>
                                              <p:pRg end="1" st="1"/>
                                            </p:txEl>
                                          </p:spTgt>
                                        </p:tgtEl>
                                        <p:attrNameLst>
                                          <p:attrName>style.visibility</p:attrName>
                                        </p:attrNameLst>
                                      </p:cBhvr>
                                      <p:to>
                                        <p:strVal val="visible"/>
                                      </p:to>
                                    </p:set>
                                    <p:animEffect filter="fade" transition="in">
                                      <p:cBhvr>
                                        <p:cTn dur="1000"/>
                                        <p:tgtEl>
                                          <p:spTgt spid="7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6">
                                            <p:txEl>
                                              <p:pRg end="2" st="2"/>
                                            </p:txEl>
                                          </p:spTgt>
                                        </p:tgtEl>
                                        <p:attrNameLst>
                                          <p:attrName>style.visibility</p:attrName>
                                        </p:attrNameLst>
                                      </p:cBhvr>
                                      <p:to>
                                        <p:strVal val="visible"/>
                                      </p:to>
                                    </p:set>
                                    <p:animEffect filter="fade" transition="in">
                                      <p:cBhvr>
                                        <p:cTn dur="1000"/>
                                        <p:tgtEl>
                                          <p:spTgt spid="7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6">
                                            <p:txEl>
                                              <p:pRg end="3" st="3"/>
                                            </p:txEl>
                                          </p:spTgt>
                                        </p:tgtEl>
                                        <p:attrNameLst>
                                          <p:attrName>style.visibility</p:attrName>
                                        </p:attrNameLst>
                                      </p:cBhvr>
                                      <p:to>
                                        <p:strVal val="visible"/>
                                      </p:to>
                                    </p:set>
                                    <p:animEffect filter="fade" transition="in">
                                      <p:cBhvr>
                                        <p:cTn dur="1000"/>
                                        <p:tgtEl>
                                          <p:spTgt spid="7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6">
                                            <p:txEl>
                                              <p:pRg end="4" st="4"/>
                                            </p:txEl>
                                          </p:spTgt>
                                        </p:tgtEl>
                                        <p:attrNameLst>
                                          <p:attrName>style.visibility</p:attrName>
                                        </p:attrNameLst>
                                      </p:cBhvr>
                                      <p:to>
                                        <p:strVal val="visible"/>
                                      </p:to>
                                    </p:set>
                                    <p:animEffect filter="fade" transition="in">
                                      <p:cBhvr>
                                        <p:cTn dur="1000"/>
                                        <p:tgtEl>
                                          <p:spTgt spid="7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780" name="Shape 780"/>
        <p:cNvGrpSpPr/>
        <p:nvPr/>
      </p:nvGrpSpPr>
      <p:grpSpPr>
        <a:xfrm>
          <a:off x="0" y="0"/>
          <a:ext cx="0" cy="0"/>
          <a:chOff x="0" y="0"/>
          <a:chExt cx="0" cy="0"/>
        </a:xfrm>
      </p:grpSpPr>
      <p:sp>
        <p:nvSpPr>
          <p:cNvPr id="781" name="Google Shape;781;p31"/>
          <p:cNvSpPr/>
          <p:nvPr/>
        </p:nvSpPr>
        <p:spPr>
          <a:xfrm>
            <a:off x="685800" y="2743200"/>
            <a:ext cx="838200" cy="685800"/>
          </a:xfrm>
          <a:prstGeom prst="ellipse">
            <a:avLst/>
          </a:prstGeom>
          <a:solidFill>
            <a:srgbClr val="76923C"/>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82" name="Google Shape;782;p31"/>
          <p:cNvSpPr txBox="1"/>
          <p:nvPr>
            <p:ph type="title"/>
          </p:nvPr>
        </p:nvSpPr>
        <p:spPr>
          <a:xfrm>
            <a:off x="457199" y="53678"/>
            <a:ext cx="8229600" cy="86682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Times New Roman"/>
              <a:buNone/>
            </a:pPr>
            <a:r>
              <a:rPr b="1" lang="en-US">
                <a:solidFill>
                  <a:schemeClr val="lt1"/>
                </a:solidFill>
              </a:rPr>
              <a:t>CỦNG CỐ</a:t>
            </a:r>
            <a:endParaRPr/>
          </a:p>
        </p:txBody>
      </p:sp>
      <p:sp>
        <p:nvSpPr>
          <p:cNvPr id="783" name="Google Shape;783;p31"/>
          <p:cNvSpPr txBox="1"/>
          <p:nvPr/>
        </p:nvSpPr>
        <p:spPr>
          <a:xfrm>
            <a:off x="457199" y="1143000"/>
            <a:ext cx="8229599" cy="3436069"/>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chemeClr val="lt1"/>
                </a:solidFill>
                <a:latin typeface="Times New Roman"/>
                <a:ea typeface="Times New Roman"/>
                <a:cs typeface="Times New Roman"/>
                <a:sym typeface="Times New Roman"/>
              </a:rPr>
              <a:t>Câu 3:[MH - 2021] </a:t>
            </a:r>
            <a:r>
              <a:rPr lang="en-US" sz="2800">
                <a:solidFill>
                  <a:schemeClr val="lt1"/>
                </a:solidFill>
                <a:latin typeface="Times New Roman"/>
                <a:ea typeface="Times New Roman"/>
                <a:cs typeface="Times New Roman"/>
                <a:sym typeface="Times New Roman"/>
              </a:rPr>
              <a:t>Cặp chất nào sau đây cùng dãy đồng đẳng? </a:t>
            </a:r>
            <a:endParaRPr/>
          </a:p>
          <a:p>
            <a:pPr indent="0" lvl="0" marL="457200" marR="0" rtl="0" algn="just">
              <a:lnSpc>
                <a:spcPct val="115000"/>
              </a:lnSpc>
              <a:spcBef>
                <a:spcPts val="800"/>
              </a:spcBef>
              <a:spcAft>
                <a:spcPts val="0"/>
              </a:spcAft>
              <a:buNone/>
            </a:pPr>
            <a:r>
              <a:rPr b="1" lang="en-US" sz="2800">
                <a:solidFill>
                  <a:schemeClr val="lt1"/>
                </a:solidFill>
                <a:latin typeface="Times New Roman"/>
                <a:ea typeface="Times New Roman"/>
                <a:cs typeface="Times New Roman"/>
                <a:sym typeface="Times New Roman"/>
              </a:rPr>
              <a:t>A. </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4</a:t>
            </a:r>
            <a:r>
              <a:rPr lang="en-US" sz="2800">
                <a:solidFill>
                  <a:schemeClr val="lt1"/>
                </a:solidFill>
                <a:latin typeface="Times New Roman"/>
                <a:ea typeface="Times New Roman"/>
                <a:cs typeface="Times New Roman"/>
                <a:sym typeface="Times New Roman"/>
              </a:rPr>
              <a:t> và C</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4</a:t>
            </a:r>
            <a:r>
              <a:rPr lang="en-US" sz="2800">
                <a:solidFill>
                  <a:schemeClr val="lt1"/>
                </a:solidFill>
                <a:latin typeface="Times New Roman"/>
                <a:ea typeface="Times New Roman"/>
                <a:cs typeface="Times New Roman"/>
                <a:sym typeface="Times New Roman"/>
              </a:rPr>
              <a:t>. </a:t>
            </a:r>
            <a:endParaRPr b="1" sz="2800">
              <a:solidFill>
                <a:schemeClr val="lt1"/>
              </a:solidFill>
              <a:latin typeface="Times New Roman"/>
              <a:ea typeface="Times New Roman"/>
              <a:cs typeface="Times New Roman"/>
              <a:sym typeface="Times New Roman"/>
            </a:endParaRPr>
          </a:p>
          <a:p>
            <a:pPr indent="0" lvl="0" marL="457200" marR="0" rtl="0" algn="just">
              <a:lnSpc>
                <a:spcPct val="115000"/>
              </a:lnSpc>
              <a:spcBef>
                <a:spcPts val="800"/>
              </a:spcBef>
              <a:spcAft>
                <a:spcPts val="0"/>
              </a:spcAft>
              <a:buNone/>
            </a:pPr>
            <a:r>
              <a:rPr b="1" lang="en-US" sz="2800">
                <a:solidFill>
                  <a:schemeClr val="lt1"/>
                </a:solidFill>
                <a:latin typeface="Times New Roman"/>
                <a:ea typeface="Times New Roman"/>
                <a:cs typeface="Times New Roman"/>
                <a:sym typeface="Times New Roman"/>
              </a:rPr>
              <a:t>B. </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4</a:t>
            </a:r>
            <a:r>
              <a:rPr lang="en-US" sz="2800">
                <a:solidFill>
                  <a:schemeClr val="lt1"/>
                </a:solidFill>
                <a:latin typeface="Times New Roman"/>
                <a:ea typeface="Times New Roman"/>
                <a:cs typeface="Times New Roman"/>
                <a:sym typeface="Times New Roman"/>
              </a:rPr>
              <a:t> và C</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6</a:t>
            </a:r>
            <a:r>
              <a:rPr lang="en-US" sz="2800">
                <a:solidFill>
                  <a:schemeClr val="lt1"/>
                </a:solidFill>
                <a:latin typeface="Times New Roman"/>
                <a:ea typeface="Times New Roman"/>
                <a:cs typeface="Times New Roman"/>
                <a:sym typeface="Times New Roman"/>
              </a:rPr>
              <a:t>. </a:t>
            </a:r>
            <a:endParaRPr b="1" sz="2800">
              <a:solidFill>
                <a:schemeClr val="lt1"/>
              </a:solidFill>
              <a:latin typeface="Times New Roman"/>
              <a:ea typeface="Times New Roman"/>
              <a:cs typeface="Times New Roman"/>
              <a:sym typeface="Times New Roman"/>
            </a:endParaRPr>
          </a:p>
          <a:p>
            <a:pPr indent="0" lvl="0" marL="457200" marR="0" rtl="0" algn="just">
              <a:lnSpc>
                <a:spcPct val="115000"/>
              </a:lnSpc>
              <a:spcBef>
                <a:spcPts val="800"/>
              </a:spcBef>
              <a:spcAft>
                <a:spcPts val="0"/>
              </a:spcAft>
              <a:buNone/>
            </a:pPr>
            <a:r>
              <a:rPr b="1" lang="en-US" sz="2800">
                <a:solidFill>
                  <a:schemeClr val="lt1"/>
                </a:solidFill>
                <a:latin typeface="Times New Roman"/>
                <a:ea typeface="Times New Roman"/>
                <a:cs typeface="Times New Roman"/>
                <a:sym typeface="Times New Roman"/>
              </a:rPr>
              <a:t>C. </a:t>
            </a:r>
            <a:r>
              <a:rPr lang="en-US" sz="2800">
                <a:solidFill>
                  <a:schemeClr val="lt1"/>
                </a:solidFill>
                <a:latin typeface="Times New Roman"/>
                <a:ea typeface="Times New Roman"/>
                <a:cs typeface="Times New Roman"/>
                <a:sym typeface="Times New Roman"/>
              </a:rPr>
              <a:t>C</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4</a:t>
            </a:r>
            <a:r>
              <a:rPr lang="en-US" sz="2800">
                <a:solidFill>
                  <a:schemeClr val="lt1"/>
                </a:solidFill>
                <a:latin typeface="Times New Roman"/>
                <a:ea typeface="Times New Roman"/>
                <a:cs typeface="Times New Roman"/>
                <a:sym typeface="Times New Roman"/>
              </a:rPr>
              <a:t> và C</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6</a:t>
            </a:r>
            <a:endParaRPr sz="2800">
              <a:solidFill>
                <a:schemeClr val="lt1"/>
              </a:solidFill>
              <a:latin typeface="Times New Roman"/>
              <a:ea typeface="Times New Roman"/>
              <a:cs typeface="Times New Roman"/>
              <a:sym typeface="Times New Roman"/>
            </a:endParaRPr>
          </a:p>
          <a:p>
            <a:pPr indent="0" lvl="0" marL="457200" marR="0" rtl="0" algn="just">
              <a:lnSpc>
                <a:spcPct val="115000"/>
              </a:lnSpc>
              <a:spcBef>
                <a:spcPts val="800"/>
              </a:spcBef>
              <a:spcAft>
                <a:spcPts val="0"/>
              </a:spcAft>
              <a:buNone/>
            </a:pPr>
            <a:r>
              <a:rPr b="1" lang="en-US" sz="2800">
                <a:solidFill>
                  <a:schemeClr val="lt1"/>
                </a:solidFill>
                <a:latin typeface="Times New Roman"/>
                <a:ea typeface="Times New Roman"/>
                <a:cs typeface="Times New Roman"/>
                <a:sym typeface="Times New Roman"/>
              </a:rPr>
              <a:t>D. </a:t>
            </a:r>
            <a:r>
              <a:rPr lang="en-US" sz="2800">
                <a:solidFill>
                  <a:schemeClr val="lt1"/>
                </a:solidFill>
                <a:latin typeface="Times New Roman"/>
                <a:ea typeface="Times New Roman"/>
                <a:cs typeface="Times New Roman"/>
                <a:sym typeface="Times New Roman"/>
              </a:rPr>
              <a:t>C</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 và C</a:t>
            </a:r>
            <a:r>
              <a:rPr baseline="-25000" lang="en-US" sz="2800">
                <a:solidFill>
                  <a:schemeClr val="lt1"/>
                </a:solidFill>
                <a:latin typeface="Times New Roman"/>
                <a:ea typeface="Times New Roman"/>
                <a:cs typeface="Times New Roman"/>
                <a:sym typeface="Times New Roman"/>
              </a:rPr>
              <a:t>4</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4</a:t>
            </a:r>
            <a:r>
              <a:rPr lang="en-US" sz="2800">
                <a:solidFill>
                  <a:schemeClr val="lt1"/>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787" name="Shape 787"/>
        <p:cNvGrpSpPr/>
        <p:nvPr/>
      </p:nvGrpSpPr>
      <p:grpSpPr>
        <a:xfrm>
          <a:off x="0" y="0"/>
          <a:ext cx="0" cy="0"/>
          <a:chOff x="0" y="0"/>
          <a:chExt cx="0" cy="0"/>
        </a:xfrm>
      </p:grpSpPr>
      <p:sp>
        <p:nvSpPr>
          <p:cNvPr id="788" name="Google Shape;788;p32"/>
          <p:cNvSpPr/>
          <p:nvPr/>
        </p:nvSpPr>
        <p:spPr>
          <a:xfrm>
            <a:off x="1066800" y="2819044"/>
            <a:ext cx="591796" cy="647700"/>
          </a:xfrm>
          <a:prstGeom prst="ellipse">
            <a:avLst/>
          </a:prstGeom>
          <a:solidFill>
            <a:srgbClr val="76923C"/>
          </a:solid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89" name="Google Shape;789;p32"/>
          <p:cNvSpPr txBox="1"/>
          <p:nvPr>
            <p:ph type="title"/>
          </p:nvPr>
        </p:nvSpPr>
        <p:spPr>
          <a:xfrm>
            <a:off x="457199" y="53678"/>
            <a:ext cx="8229600" cy="86682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Times New Roman"/>
              <a:buNone/>
            </a:pPr>
            <a:r>
              <a:rPr b="1" lang="en-US">
                <a:solidFill>
                  <a:schemeClr val="lt1"/>
                </a:solidFill>
              </a:rPr>
              <a:t>CỦNG CỐ</a:t>
            </a:r>
            <a:endParaRPr/>
          </a:p>
        </p:txBody>
      </p:sp>
      <p:sp>
        <p:nvSpPr>
          <p:cNvPr id="790" name="Google Shape;790;p32"/>
          <p:cNvSpPr txBox="1"/>
          <p:nvPr/>
        </p:nvSpPr>
        <p:spPr>
          <a:xfrm>
            <a:off x="685800" y="1295400"/>
            <a:ext cx="7848600" cy="310848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en-US" sz="2800">
                <a:solidFill>
                  <a:schemeClr val="lt1"/>
                </a:solidFill>
                <a:latin typeface="Times New Roman"/>
                <a:ea typeface="Times New Roman"/>
                <a:cs typeface="Times New Roman"/>
                <a:sym typeface="Times New Roman"/>
              </a:rPr>
              <a:t>Câu 4: </a:t>
            </a:r>
            <a:r>
              <a:rPr lang="en-US" sz="2800">
                <a:solidFill>
                  <a:schemeClr val="lt1"/>
                </a:solidFill>
                <a:latin typeface="Times New Roman"/>
                <a:ea typeface="Times New Roman"/>
                <a:cs typeface="Times New Roman"/>
                <a:sym typeface="Times New Roman"/>
              </a:rPr>
              <a:t>Công thức thu gọn nào sau đây tương ứng với công thức phân tử C</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4</a:t>
            </a:r>
            <a:r>
              <a:rPr lang="en-US" sz="2800">
                <a:solidFill>
                  <a:schemeClr val="lt1"/>
                </a:solidFill>
                <a:latin typeface="Times New Roman"/>
                <a:ea typeface="Times New Roman"/>
                <a:cs typeface="Times New Roman"/>
                <a:sym typeface="Times New Roman"/>
              </a:rPr>
              <a:t>O</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a:t>
            </a:r>
            <a:endParaRPr sz="2800">
              <a:solidFill>
                <a:schemeClr val="lt1"/>
              </a:solidFill>
              <a:latin typeface="Calibri"/>
              <a:ea typeface="Calibri"/>
              <a:cs typeface="Calibri"/>
              <a:sym typeface="Calibri"/>
            </a:endParaRPr>
          </a:p>
          <a:p>
            <a:pPr indent="0" lvl="0" marL="457200" marR="0" rtl="0" algn="just">
              <a:lnSpc>
                <a:spcPct val="107000"/>
              </a:lnSpc>
              <a:spcBef>
                <a:spcPts val="800"/>
              </a:spcBef>
              <a:spcAft>
                <a:spcPts val="0"/>
              </a:spcAft>
              <a:buNone/>
            </a:pPr>
            <a:r>
              <a:rPr b="1" lang="en-US" sz="2800">
                <a:solidFill>
                  <a:schemeClr val="lt1"/>
                </a:solidFill>
                <a:latin typeface="Times New Roman"/>
                <a:ea typeface="Times New Roman"/>
                <a:cs typeface="Times New Roman"/>
                <a:sym typeface="Times New Roman"/>
              </a:rPr>
              <a:t>A. </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COOCH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a:t>
            </a:r>
            <a:r>
              <a:rPr b="1" lang="en-US" sz="2800">
                <a:solidFill>
                  <a:schemeClr val="lt1"/>
                </a:solidFill>
                <a:latin typeface="Times New Roman"/>
                <a:ea typeface="Times New Roman"/>
                <a:cs typeface="Times New Roman"/>
                <a:sym typeface="Times New Roman"/>
              </a:rPr>
              <a:t>	</a:t>
            </a:r>
            <a:endParaRPr/>
          </a:p>
          <a:p>
            <a:pPr indent="0" lvl="0" marL="457200" marR="0" rtl="0" algn="just">
              <a:lnSpc>
                <a:spcPct val="107000"/>
              </a:lnSpc>
              <a:spcBef>
                <a:spcPts val="0"/>
              </a:spcBef>
              <a:spcAft>
                <a:spcPts val="0"/>
              </a:spcAft>
              <a:buNone/>
            </a:pPr>
            <a:r>
              <a:rPr b="1" lang="en-US" sz="2800">
                <a:solidFill>
                  <a:schemeClr val="lt1"/>
                </a:solidFill>
                <a:latin typeface="Times New Roman"/>
                <a:ea typeface="Times New Roman"/>
                <a:cs typeface="Times New Roman"/>
                <a:sym typeface="Times New Roman"/>
              </a:rPr>
              <a:t>B. </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=CH−COOH.</a:t>
            </a:r>
            <a:r>
              <a:rPr b="1" lang="en-US" sz="2800">
                <a:solidFill>
                  <a:schemeClr val="lt1"/>
                </a:solidFill>
                <a:latin typeface="Times New Roman"/>
                <a:ea typeface="Times New Roman"/>
                <a:cs typeface="Times New Roman"/>
                <a:sym typeface="Times New Roman"/>
              </a:rPr>
              <a:t>	</a:t>
            </a:r>
            <a:endParaRPr sz="2800">
              <a:solidFill>
                <a:schemeClr val="lt1"/>
              </a:solidFill>
              <a:latin typeface="Calibri"/>
              <a:ea typeface="Calibri"/>
              <a:cs typeface="Calibri"/>
              <a:sym typeface="Calibri"/>
            </a:endParaRPr>
          </a:p>
          <a:p>
            <a:pPr indent="0" lvl="0" marL="457200" marR="0" rtl="0" algn="just">
              <a:lnSpc>
                <a:spcPct val="107000"/>
              </a:lnSpc>
              <a:spcBef>
                <a:spcPts val="0"/>
              </a:spcBef>
              <a:spcAft>
                <a:spcPts val="0"/>
              </a:spcAft>
              <a:buNone/>
            </a:pPr>
            <a:r>
              <a:rPr b="1" lang="en-US" sz="2800">
                <a:solidFill>
                  <a:schemeClr val="lt1"/>
                </a:solidFill>
                <a:latin typeface="Times New Roman"/>
                <a:ea typeface="Times New Roman"/>
                <a:cs typeface="Times New Roman"/>
                <a:sym typeface="Times New Roman"/>
              </a:rPr>
              <a:t>C.</a:t>
            </a:r>
            <a:r>
              <a:rPr lang="en-US" sz="2800">
                <a:solidFill>
                  <a:schemeClr val="lt1"/>
                </a:solidFill>
                <a:latin typeface="Times New Roman"/>
                <a:ea typeface="Times New Roman"/>
                <a:cs typeface="Times New Roman"/>
                <a:sym typeface="Times New Roman"/>
              </a:rPr>
              <a:t> HCOOCH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a:t>
            </a:r>
            <a:r>
              <a:rPr b="1" lang="en-US" sz="2800">
                <a:solidFill>
                  <a:schemeClr val="lt1"/>
                </a:solidFill>
                <a:latin typeface="Times New Roman"/>
                <a:ea typeface="Times New Roman"/>
                <a:cs typeface="Times New Roman"/>
                <a:sym typeface="Times New Roman"/>
              </a:rPr>
              <a:t>	</a:t>
            </a:r>
            <a:endParaRPr/>
          </a:p>
          <a:p>
            <a:pPr indent="0" lvl="0" marL="457200" marR="0" rtl="0" algn="just">
              <a:lnSpc>
                <a:spcPct val="107000"/>
              </a:lnSpc>
              <a:spcBef>
                <a:spcPts val="800"/>
              </a:spcBef>
              <a:spcAft>
                <a:spcPts val="0"/>
              </a:spcAft>
              <a:buNone/>
            </a:pPr>
            <a:r>
              <a:rPr b="1" lang="en-US" sz="2800">
                <a:solidFill>
                  <a:schemeClr val="lt1"/>
                </a:solidFill>
                <a:latin typeface="Times New Roman"/>
                <a:ea typeface="Times New Roman"/>
                <a:cs typeface="Times New Roman"/>
                <a:sym typeface="Times New Roman"/>
              </a:rPr>
              <a:t>D.</a:t>
            </a:r>
            <a:r>
              <a:rPr lang="en-US" sz="2800">
                <a:solidFill>
                  <a:schemeClr val="lt1"/>
                </a:solidFill>
                <a:latin typeface="Times New Roman"/>
                <a:ea typeface="Times New Roman"/>
                <a:cs typeface="Times New Roman"/>
                <a:sym typeface="Times New Roman"/>
              </a:rPr>
              <a:t> CH≡C−COOH.</a:t>
            </a:r>
            <a:endParaRPr sz="2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794" name="Shape 794"/>
        <p:cNvGrpSpPr/>
        <p:nvPr/>
      </p:nvGrpSpPr>
      <p:grpSpPr>
        <a:xfrm>
          <a:off x="0" y="0"/>
          <a:ext cx="0" cy="0"/>
          <a:chOff x="0" y="0"/>
          <a:chExt cx="0" cy="0"/>
        </a:xfrm>
      </p:grpSpPr>
      <p:sp>
        <p:nvSpPr>
          <p:cNvPr id="795" name="Google Shape;795;p33"/>
          <p:cNvSpPr txBox="1"/>
          <p:nvPr>
            <p:ph type="title"/>
          </p:nvPr>
        </p:nvSpPr>
        <p:spPr>
          <a:xfrm>
            <a:off x="457199" y="53678"/>
            <a:ext cx="8229600" cy="86682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lt1"/>
              </a:buClr>
              <a:buSzPts val="4400"/>
              <a:buFont typeface="Times New Roman"/>
              <a:buNone/>
            </a:pPr>
            <a:r>
              <a:rPr b="1" lang="en-US">
                <a:solidFill>
                  <a:schemeClr val="lt1"/>
                </a:solidFill>
              </a:rPr>
              <a:t>CỦNG CỐ</a:t>
            </a:r>
            <a:endParaRPr/>
          </a:p>
        </p:txBody>
      </p:sp>
      <p:sp>
        <p:nvSpPr>
          <p:cNvPr id="796" name="Google Shape;796;p33"/>
          <p:cNvSpPr txBox="1"/>
          <p:nvPr/>
        </p:nvSpPr>
        <p:spPr>
          <a:xfrm>
            <a:off x="272143" y="1082963"/>
            <a:ext cx="81534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Times New Roman"/>
                <a:ea typeface="Times New Roman"/>
                <a:cs typeface="Times New Roman"/>
                <a:sym typeface="Times New Roman"/>
              </a:rPr>
              <a:t>Câu 5: </a:t>
            </a:r>
            <a:r>
              <a:rPr lang="en-US" sz="2800">
                <a:solidFill>
                  <a:schemeClr val="lt1"/>
                </a:solidFill>
                <a:latin typeface="Times New Roman"/>
                <a:ea typeface="Times New Roman"/>
                <a:cs typeface="Times New Roman"/>
                <a:sym typeface="Times New Roman"/>
              </a:rPr>
              <a:t>Cho các đồng phân sau ứng với công thức phân tử C</a:t>
            </a:r>
            <a:r>
              <a:rPr baseline="-25000" lang="en-US" sz="2800">
                <a:solidFill>
                  <a:schemeClr val="lt1"/>
                </a:solidFill>
                <a:latin typeface="Times New Roman"/>
                <a:ea typeface="Times New Roman"/>
                <a:cs typeface="Times New Roman"/>
                <a:sym typeface="Times New Roman"/>
              </a:rPr>
              <a:t>5</a:t>
            </a:r>
            <a:r>
              <a:rPr lang="en-US" sz="2800">
                <a:solidFill>
                  <a:schemeClr val="lt1"/>
                </a:solidFill>
                <a:latin typeface="Times New Roman"/>
                <a:ea typeface="Times New Roman"/>
                <a:cs typeface="Times New Roman"/>
                <a:sym typeface="Times New Roman"/>
              </a:rPr>
              <a:t>H</a:t>
            </a:r>
            <a:r>
              <a:rPr baseline="-25000" lang="en-US" sz="2800">
                <a:solidFill>
                  <a:schemeClr val="lt1"/>
                </a:solidFill>
                <a:latin typeface="Times New Roman"/>
                <a:ea typeface="Times New Roman"/>
                <a:cs typeface="Times New Roman"/>
                <a:sym typeface="Times New Roman"/>
              </a:rPr>
              <a:t>12</a:t>
            </a:r>
            <a:r>
              <a:rPr lang="en-US" sz="2800">
                <a:solidFill>
                  <a:schemeClr val="lt1"/>
                </a:solidFill>
                <a:latin typeface="Times New Roman"/>
                <a:ea typeface="Times New Roman"/>
                <a:cs typeface="Times New Roman"/>
                <a:sym typeface="Times New Roman"/>
              </a:rPr>
              <a:t>O:</a:t>
            </a:r>
            <a:endParaRPr/>
          </a:p>
        </p:txBody>
      </p:sp>
      <p:sp>
        <p:nvSpPr>
          <p:cNvPr id="797" name="Google Shape;797;p33"/>
          <p:cNvSpPr txBox="1"/>
          <p:nvPr/>
        </p:nvSpPr>
        <p:spPr>
          <a:xfrm>
            <a:off x="272143" y="2117226"/>
            <a:ext cx="4156907"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1. 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OH</a:t>
            </a:r>
            <a:endParaRPr/>
          </a:p>
        </p:txBody>
      </p:sp>
      <p:grpSp>
        <p:nvGrpSpPr>
          <p:cNvPr id="798" name="Google Shape;798;p33"/>
          <p:cNvGrpSpPr/>
          <p:nvPr/>
        </p:nvGrpSpPr>
        <p:grpSpPr>
          <a:xfrm>
            <a:off x="283028" y="2822680"/>
            <a:ext cx="3417923" cy="960058"/>
            <a:chOff x="304800" y="2209800"/>
            <a:chExt cx="3417923" cy="960058"/>
          </a:xfrm>
        </p:grpSpPr>
        <p:sp>
          <p:nvSpPr>
            <p:cNvPr id="799" name="Google Shape;799;p33"/>
            <p:cNvSpPr txBox="1"/>
            <p:nvPr/>
          </p:nvSpPr>
          <p:spPr>
            <a:xfrm>
              <a:off x="304800" y="2209800"/>
              <a:ext cx="341792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2. 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CHCH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OH</a:t>
              </a:r>
              <a:endParaRPr/>
            </a:p>
          </p:txBody>
        </p:sp>
        <p:sp>
          <p:nvSpPr>
            <p:cNvPr id="800" name="Google Shape;800;p33"/>
            <p:cNvSpPr txBox="1"/>
            <p:nvPr/>
          </p:nvSpPr>
          <p:spPr>
            <a:xfrm>
              <a:off x="1219200" y="2646638"/>
              <a:ext cx="8034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3</a:t>
              </a:r>
              <a:endParaRPr sz="2800">
                <a:solidFill>
                  <a:schemeClr val="lt1"/>
                </a:solidFill>
                <a:latin typeface="Times New Roman"/>
                <a:ea typeface="Times New Roman"/>
                <a:cs typeface="Times New Roman"/>
                <a:sym typeface="Times New Roman"/>
              </a:endParaRPr>
            </a:p>
          </p:txBody>
        </p:sp>
        <p:cxnSp>
          <p:nvCxnSpPr>
            <p:cNvPr id="801" name="Google Shape;801;p33"/>
            <p:cNvCxnSpPr/>
            <p:nvPr/>
          </p:nvCxnSpPr>
          <p:spPr>
            <a:xfrm>
              <a:off x="1477404" y="2624779"/>
              <a:ext cx="0" cy="130805"/>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grpSp>
      <p:sp>
        <p:nvSpPr>
          <p:cNvPr id="802" name="Google Shape;802;p33"/>
          <p:cNvSpPr txBox="1"/>
          <p:nvPr/>
        </p:nvSpPr>
        <p:spPr>
          <a:xfrm>
            <a:off x="4614393" y="2117226"/>
            <a:ext cx="38972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3. 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OCH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3</a:t>
            </a:r>
            <a:endParaRPr sz="2800">
              <a:solidFill>
                <a:schemeClr val="lt1"/>
              </a:solidFill>
              <a:latin typeface="Times New Roman"/>
              <a:ea typeface="Times New Roman"/>
              <a:cs typeface="Times New Roman"/>
              <a:sym typeface="Times New Roman"/>
            </a:endParaRPr>
          </a:p>
        </p:txBody>
      </p:sp>
      <p:grpSp>
        <p:nvGrpSpPr>
          <p:cNvPr id="803" name="Google Shape;803;p33"/>
          <p:cNvGrpSpPr/>
          <p:nvPr/>
        </p:nvGrpSpPr>
        <p:grpSpPr>
          <a:xfrm>
            <a:off x="4633923" y="2822682"/>
            <a:ext cx="3517310" cy="960058"/>
            <a:chOff x="304800" y="2209800"/>
            <a:chExt cx="3517310" cy="960058"/>
          </a:xfrm>
        </p:grpSpPr>
        <p:sp>
          <p:nvSpPr>
            <p:cNvPr id="804" name="Google Shape;804;p33"/>
            <p:cNvSpPr txBox="1"/>
            <p:nvPr/>
          </p:nvSpPr>
          <p:spPr>
            <a:xfrm>
              <a:off x="304800" y="2209800"/>
              <a:ext cx="35173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4. 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CHCH</a:t>
              </a:r>
              <a:r>
                <a:rPr baseline="-25000" lang="en-US" sz="2800">
                  <a:solidFill>
                    <a:schemeClr val="lt1"/>
                  </a:solidFill>
                  <a:latin typeface="Times New Roman"/>
                  <a:ea typeface="Times New Roman"/>
                  <a:cs typeface="Times New Roman"/>
                  <a:sym typeface="Times New Roman"/>
                </a:rPr>
                <a:t>3</a:t>
              </a:r>
              <a:endParaRPr sz="2800">
                <a:solidFill>
                  <a:schemeClr val="lt1"/>
                </a:solidFill>
                <a:latin typeface="Times New Roman"/>
                <a:ea typeface="Times New Roman"/>
                <a:cs typeface="Times New Roman"/>
                <a:sym typeface="Times New Roman"/>
              </a:endParaRPr>
            </a:p>
          </p:txBody>
        </p:sp>
        <p:sp>
          <p:nvSpPr>
            <p:cNvPr id="805" name="Google Shape;805;p33"/>
            <p:cNvSpPr txBox="1"/>
            <p:nvPr/>
          </p:nvSpPr>
          <p:spPr>
            <a:xfrm>
              <a:off x="2296886" y="2646638"/>
              <a:ext cx="704039"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OH</a:t>
              </a:r>
              <a:endParaRPr/>
            </a:p>
          </p:txBody>
        </p:sp>
        <p:cxnSp>
          <p:nvCxnSpPr>
            <p:cNvPr id="806" name="Google Shape;806;p33"/>
            <p:cNvCxnSpPr/>
            <p:nvPr/>
          </p:nvCxnSpPr>
          <p:spPr>
            <a:xfrm>
              <a:off x="2481942" y="2624779"/>
              <a:ext cx="0" cy="130805"/>
            </a:xfrm>
            <a:prstGeom prst="straightConnector1">
              <a:avLst/>
            </a:prstGeom>
            <a:noFill/>
            <a:ln cap="flat" cmpd="sng" w="25400">
              <a:solidFill>
                <a:schemeClr val="dk1"/>
              </a:solidFill>
              <a:prstDash val="solid"/>
              <a:round/>
              <a:headEnd len="sm" w="sm" type="none"/>
              <a:tailEnd len="sm" w="sm" type="none"/>
            </a:ln>
            <a:effectLst>
              <a:outerShdw blurRad="40000" rotWithShape="0" dir="5400000" dist="20000">
                <a:srgbClr val="000000">
                  <a:alpha val="37647"/>
                </a:srgbClr>
              </a:outerShdw>
            </a:effectLst>
          </p:spPr>
        </p:cxnSp>
      </p:grpSp>
      <p:sp>
        <p:nvSpPr>
          <p:cNvPr id="807" name="Google Shape;807;p33"/>
          <p:cNvSpPr txBox="1"/>
          <p:nvPr/>
        </p:nvSpPr>
        <p:spPr>
          <a:xfrm>
            <a:off x="358442" y="5229812"/>
            <a:ext cx="8427115" cy="1384995"/>
          </a:xfrm>
          <a:prstGeom prst="rect">
            <a:avLst/>
          </a:prstGeom>
          <a:gradFill>
            <a:gsLst>
              <a:gs pos="0">
                <a:srgbClr val="F9FBF6"/>
              </a:gs>
              <a:gs pos="74000">
                <a:srgbClr val="D1E0B4"/>
              </a:gs>
              <a:gs pos="83000">
                <a:srgbClr val="D1E0B4"/>
              </a:gs>
              <a:gs pos="100000">
                <a:srgbClr val="E0EACC"/>
              </a:gs>
            </a:gsLst>
            <a:lin ang="5400000" scaled="0"/>
          </a:gradFill>
          <a:ln cap="flat" cmpd="sng" w="9525">
            <a:solidFill>
              <a:srgbClr val="F5913F"/>
            </a:solidFill>
            <a:prstDash val="solid"/>
            <a:round/>
            <a:headEnd len="sm" w="sm" type="none"/>
            <a:tailEnd len="sm" w="sm" type="none"/>
          </a:ln>
          <a:effectLst>
            <a:outerShdw blurRad="40000" rotWithShape="0" dir="5400000" dist="20000">
              <a:srgbClr val="000000">
                <a:alpha val="37647"/>
              </a:srgbClr>
            </a:outerShdw>
          </a:effectLst>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Đồng phân là đồng phân nhóm chức, đồng phân nào là</a:t>
            </a:r>
            <a:endParaRPr sz="2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đồng phân mạch cacbon và đồng phân nào là đồng phân</a:t>
            </a:r>
            <a:endParaRPr sz="28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vị trí nhóm chức?</a:t>
            </a:r>
            <a:endParaRPr/>
          </a:p>
        </p:txBody>
      </p:sp>
      <p:sp>
        <p:nvSpPr>
          <p:cNvPr id="808" name="Google Shape;808;p33"/>
          <p:cNvSpPr txBox="1"/>
          <p:nvPr/>
        </p:nvSpPr>
        <p:spPr>
          <a:xfrm>
            <a:off x="286379" y="3837168"/>
            <a:ext cx="389722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5. CH</a:t>
            </a:r>
            <a:r>
              <a:rPr baseline="-25000" lang="en-US" sz="2800">
                <a:solidFill>
                  <a:schemeClr val="lt1"/>
                </a:solidFill>
                <a:latin typeface="Times New Roman"/>
                <a:ea typeface="Times New Roman"/>
                <a:cs typeface="Times New Roman"/>
                <a:sym typeface="Times New Roman"/>
              </a:rPr>
              <a:t>3</a:t>
            </a:r>
            <a:r>
              <a:rPr lang="en-US" sz="2800">
                <a:solidFill>
                  <a:schemeClr val="lt1"/>
                </a:solidFill>
                <a:latin typeface="Times New Roman"/>
                <a:ea typeface="Times New Roman"/>
                <a:cs typeface="Times New Roman"/>
                <a:sym typeface="Times New Roman"/>
              </a:rPr>
              <a:t>OCH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2</a:t>
            </a:r>
            <a:r>
              <a:rPr lang="en-US" sz="2800">
                <a:solidFill>
                  <a:schemeClr val="lt1"/>
                </a:solidFill>
                <a:latin typeface="Times New Roman"/>
                <a:ea typeface="Times New Roman"/>
                <a:cs typeface="Times New Roman"/>
                <a:sym typeface="Times New Roman"/>
              </a:rPr>
              <a:t>CH</a:t>
            </a:r>
            <a:r>
              <a:rPr baseline="-25000" lang="en-US" sz="2800">
                <a:solidFill>
                  <a:schemeClr val="lt1"/>
                </a:solidFill>
                <a:latin typeface="Times New Roman"/>
                <a:ea typeface="Times New Roman"/>
                <a:cs typeface="Times New Roman"/>
                <a:sym typeface="Times New Roman"/>
              </a:rPr>
              <a:t>3</a:t>
            </a:r>
            <a:endParaRPr sz="2800">
              <a:solidFill>
                <a:schemeClr val="lt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807"/>
                                        </p:tgtEl>
                                        <p:attrNameLst>
                                          <p:attrName>style.visibility</p:attrName>
                                        </p:attrNameLst>
                                      </p:cBhvr>
                                      <p:to>
                                        <p:strVal val="visible"/>
                                      </p:to>
                                    </p:set>
                                    <p:anim calcmode="lin" valueType="num">
                                      <p:cBhvr additive="base">
                                        <p:cTn dur="500"/>
                                        <p:tgtEl>
                                          <p:spTgt spid="8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2" name="Shape 812"/>
        <p:cNvGrpSpPr/>
        <p:nvPr/>
      </p:nvGrpSpPr>
      <p:grpSpPr>
        <a:xfrm>
          <a:off x="0" y="0"/>
          <a:ext cx="0" cy="0"/>
          <a:chOff x="0" y="0"/>
          <a:chExt cx="0" cy="0"/>
        </a:xfrm>
      </p:grpSpPr>
      <p:sp>
        <p:nvSpPr>
          <p:cNvPr id="813" name="Google Shape;813;p34"/>
          <p:cNvSpPr/>
          <p:nvPr/>
        </p:nvSpPr>
        <p:spPr>
          <a:xfrm>
            <a:off x="0" y="0"/>
            <a:ext cx="9144000" cy="6858000"/>
          </a:xfrm>
          <a:prstGeom prst="rect">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9600">
                <a:solidFill>
                  <a:srgbClr val="FFFF00"/>
                </a:solidFill>
                <a:latin typeface="Times New Roman"/>
                <a:ea typeface="Times New Roman"/>
                <a:cs typeface="Times New Roman"/>
                <a:sym typeface="Times New Roman"/>
              </a:rPr>
              <a:t>THE END</a:t>
            </a:r>
            <a:endParaRPr b="1" sz="9600">
              <a:solidFill>
                <a:srgbClr val="FFFF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3"/>
                                        </p:tgtEl>
                                        <p:attrNameLst>
                                          <p:attrName>style.visibility</p:attrName>
                                        </p:attrNameLst>
                                      </p:cBhvr>
                                      <p:to>
                                        <p:strVal val="visible"/>
                                      </p:to>
                                    </p:set>
                                    <p:animEffect filter="fade" transition="in">
                                      <p:cBhvr>
                                        <p:cTn dur="1000"/>
                                        <p:tgtEl>
                                          <p:spTgt spid="8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139" name="Shape 139"/>
        <p:cNvGrpSpPr/>
        <p:nvPr/>
      </p:nvGrpSpPr>
      <p:grpSpPr>
        <a:xfrm>
          <a:off x="0" y="0"/>
          <a:ext cx="0" cy="0"/>
          <a:chOff x="0" y="0"/>
          <a:chExt cx="0" cy="0"/>
        </a:xfrm>
      </p:grpSpPr>
      <p:sp>
        <p:nvSpPr>
          <p:cNvPr id="140" name="Google Shape;140;p4"/>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800" u="none" cap="none" strike="noStrike">
                <a:solidFill>
                  <a:srgbClr val="FF0000"/>
                </a:solidFill>
                <a:latin typeface="Times New Roman"/>
                <a:ea typeface="Times New Roman"/>
                <a:cs typeface="Times New Roman"/>
                <a:sym typeface="Times New Roman"/>
              </a:rPr>
              <a:t>I. THUYẾT CẤU TẠO HÓA HỌC</a:t>
            </a:r>
            <a:endParaRPr b="1" sz="2800">
              <a:solidFill>
                <a:srgbClr val="FF0000"/>
              </a:solidFill>
              <a:latin typeface="Times New Roman"/>
              <a:ea typeface="Times New Roman"/>
              <a:cs typeface="Times New Roman"/>
              <a:sym typeface="Times New Roman"/>
            </a:endParaRPr>
          </a:p>
        </p:txBody>
      </p:sp>
      <p:pic>
        <p:nvPicPr>
          <p:cNvPr descr="LỜI GIẢI] Công thức cấu tạo của axit axetic khác với rượu etylic là - Tự  Học 365" id="141" name="Google Shape;141;p4"/>
          <p:cNvPicPr preferRelativeResize="0"/>
          <p:nvPr/>
        </p:nvPicPr>
        <p:blipFill rotWithShape="1">
          <a:blip r:embed="rId3">
            <a:alphaModFix/>
          </a:blip>
          <a:srcRect b="0" l="0" r="0" t="0"/>
          <a:stretch/>
        </p:blipFill>
        <p:spPr>
          <a:xfrm>
            <a:off x="1295400" y="1524000"/>
            <a:ext cx="2619375" cy="1752600"/>
          </a:xfrm>
          <a:prstGeom prst="rect">
            <a:avLst/>
          </a:prstGeom>
          <a:noFill/>
          <a:ln>
            <a:noFill/>
          </a:ln>
        </p:spPr>
      </p:pic>
      <p:sp>
        <p:nvSpPr>
          <p:cNvPr id="142" name="Google Shape;142;p4"/>
          <p:cNvSpPr/>
          <p:nvPr/>
        </p:nvSpPr>
        <p:spPr>
          <a:xfrm>
            <a:off x="4876800" y="800744"/>
            <a:ext cx="3657600" cy="2895600"/>
          </a:xfrm>
          <a:prstGeom prst="wedgeEllipseCallout">
            <a:avLst>
              <a:gd fmla="val -75739" name="adj1"/>
              <a:gd fmla="val 22067" name="adj2"/>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43" name="Google Shape;143;p4"/>
          <p:cNvSpPr txBox="1"/>
          <p:nvPr/>
        </p:nvSpPr>
        <p:spPr>
          <a:xfrm>
            <a:off x="5562600" y="1556047"/>
            <a:ext cx="27432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Xác định hóa trị của C, H, O trong hợp chất trên?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3"/>
                                        </p:tgtEl>
                                        <p:attrNameLst>
                                          <p:attrName>style.visibility</p:attrName>
                                        </p:attrNameLst>
                                      </p:cBhvr>
                                      <p:to>
                                        <p:strVal val="visible"/>
                                      </p:to>
                                    </p:set>
                                    <p:anim calcmode="lin" valueType="num">
                                      <p:cBhvr additive="base">
                                        <p:cTn dur="500"/>
                                        <p:tgtEl>
                                          <p:spTgt spid="143"/>
                                        </p:tgtEl>
                                        <p:attrNameLst>
                                          <p:attrName>ppt_w</p:attrName>
                                        </p:attrNameLst>
                                      </p:cBhvr>
                                      <p:tavLst>
                                        <p:tav fmla="" tm="0">
                                          <p:val>
                                            <p:strVal val="0"/>
                                          </p:val>
                                        </p:tav>
                                        <p:tav fmla="" tm="100000">
                                          <p:val>
                                            <p:strVal val="#ppt_w"/>
                                          </p:val>
                                        </p:tav>
                                      </p:tavLst>
                                    </p:anim>
                                    <p:anim calcmode="lin" valueType="num">
                                      <p:cBhvr additive="base">
                                        <p:cTn dur="500"/>
                                        <p:tgtEl>
                                          <p:spTgt spid="1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42"/>
                                        </p:tgtEl>
                                        <p:attrNameLst>
                                          <p:attrName>style.visibility</p:attrName>
                                        </p:attrNameLst>
                                      </p:cBhvr>
                                      <p:to>
                                        <p:strVal val="visible"/>
                                      </p:to>
                                    </p:set>
                                    <p:anim calcmode="lin" valueType="num">
                                      <p:cBhvr additive="base">
                                        <p:cTn dur="500"/>
                                        <p:tgtEl>
                                          <p:spTgt spid="142"/>
                                        </p:tgtEl>
                                        <p:attrNameLst>
                                          <p:attrName>ppt_w</p:attrName>
                                        </p:attrNameLst>
                                      </p:cBhvr>
                                      <p:tavLst>
                                        <p:tav fmla="" tm="0">
                                          <p:val>
                                            <p:strVal val="0"/>
                                          </p:val>
                                        </p:tav>
                                        <p:tav fmla="" tm="100000">
                                          <p:val>
                                            <p:strVal val="#ppt_w"/>
                                          </p:val>
                                        </p:tav>
                                      </p:tavLst>
                                    </p:anim>
                                    <p:anim calcmode="lin" valueType="num">
                                      <p:cBhvr additive="base">
                                        <p:cTn dur="500"/>
                                        <p:tgtEl>
                                          <p:spTgt spid="14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147" name="Shape 147"/>
        <p:cNvGrpSpPr/>
        <p:nvPr/>
      </p:nvGrpSpPr>
      <p:grpSpPr>
        <a:xfrm>
          <a:off x="0" y="0"/>
          <a:ext cx="0" cy="0"/>
          <a:chOff x="0" y="0"/>
          <a:chExt cx="0" cy="0"/>
        </a:xfrm>
      </p:grpSpPr>
      <p:sp>
        <p:nvSpPr>
          <p:cNvPr id="148" name="Google Shape;148;p5"/>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THUYẾT CẤU TẠO HÓA HỌC</a:t>
            </a:r>
            <a:endParaRPr b="1" sz="2800">
              <a:solidFill>
                <a:srgbClr val="FF0000"/>
              </a:solidFill>
              <a:latin typeface="Times New Roman"/>
              <a:ea typeface="Times New Roman"/>
              <a:cs typeface="Times New Roman"/>
              <a:sym typeface="Times New Roman"/>
            </a:endParaRPr>
          </a:p>
        </p:txBody>
      </p:sp>
      <p:sp>
        <p:nvSpPr>
          <p:cNvPr id="149" name="Google Shape;149;p5"/>
          <p:cNvSpPr txBox="1"/>
          <p:nvPr/>
        </p:nvSpPr>
        <p:spPr>
          <a:xfrm>
            <a:off x="317676" y="4038600"/>
            <a:ext cx="8382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Ethanol và dimethyl ether đều có cùng CTPT là C</a:t>
            </a:r>
            <a:r>
              <a:rPr baseline="-25000" lang="en-US" sz="2800">
                <a:solidFill>
                  <a:srgbClr val="FF0000"/>
                </a:solidFill>
                <a:latin typeface="Times New Roman"/>
                <a:ea typeface="Times New Roman"/>
                <a:cs typeface="Times New Roman"/>
                <a:sym typeface="Times New Roman"/>
              </a:rPr>
              <a:t>2</a:t>
            </a:r>
            <a:r>
              <a:rPr lang="en-US" sz="2800">
                <a:solidFill>
                  <a:srgbClr val="FF0000"/>
                </a:solidFill>
                <a:latin typeface="Times New Roman"/>
                <a:ea typeface="Times New Roman"/>
                <a:cs typeface="Times New Roman"/>
                <a:sym typeface="Times New Roman"/>
              </a:rPr>
              <a:t>H</a:t>
            </a:r>
            <a:r>
              <a:rPr baseline="-25000" lang="en-US" sz="2800">
                <a:solidFill>
                  <a:srgbClr val="FF0000"/>
                </a:solidFill>
                <a:latin typeface="Times New Roman"/>
                <a:ea typeface="Times New Roman"/>
                <a:cs typeface="Times New Roman"/>
                <a:sym typeface="Times New Roman"/>
              </a:rPr>
              <a:t>6</a:t>
            </a:r>
            <a:r>
              <a:rPr lang="en-US" sz="2800">
                <a:solidFill>
                  <a:srgbClr val="FF0000"/>
                </a:solidFill>
                <a:latin typeface="Times New Roman"/>
                <a:ea typeface="Times New Roman"/>
                <a:cs typeface="Times New Roman"/>
                <a:sym typeface="Times New Roman"/>
              </a:rPr>
              <a:t>O nhưng có tính chất khác nhau là do đâu?</a:t>
            </a:r>
            <a:endParaRPr sz="2800" u="sng">
              <a:solidFill>
                <a:srgbClr val="FF0000"/>
              </a:solidFill>
              <a:latin typeface="Times New Roman"/>
              <a:ea typeface="Times New Roman"/>
              <a:cs typeface="Times New Roman"/>
              <a:sym typeface="Times New Roman"/>
            </a:endParaRPr>
          </a:p>
        </p:txBody>
      </p:sp>
      <p:pic>
        <p:nvPicPr>
          <p:cNvPr id="150" name="Google Shape;150;p5"/>
          <p:cNvPicPr preferRelativeResize="0"/>
          <p:nvPr/>
        </p:nvPicPr>
        <p:blipFill rotWithShape="1">
          <a:blip r:embed="rId3">
            <a:alphaModFix/>
          </a:blip>
          <a:srcRect b="0" l="0" r="0" t="0"/>
          <a:stretch/>
        </p:blipFill>
        <p:spPr>
          <a:xfrm>
            <a:off x="220054" y="762001"/>
            <a:ext cx="8771545" cy="29584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154" name="Shape 154"/>
        <p:cNvGrpSpPr/>
        <p:nvPr/>
      </p:nvGrpSpPr>
      <p:grpSpPr>
        <a:xfrm>
          <a:off x="0" y="0"/>
          <a:ext cx="0" cy="0"/>
          <a:chOff x="0" y="0"/>
          <a:chExt cx="0" cy="0"/>
        </a:xfrm>
      </p:grpSpPr>
      <p:sp>
        <p:nvSpPr>
          <p:cNvPr id="155" name="Google Shape;155;p6"/>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THUYẾT CẤU TẠO HÓA HỌC</a:t>
            </a:r>
            <a:endParaRPr b="1" sz="2800">
              <a:solidFill>
                <a:srgbClr val="FF0000"/>
              </a:solidFill>
              <a:latin typeface="Times New Roman"/>
              <a:ea typeface="Times New Roman"/>
              <a:cs typeface="Times New Roman"/>
              <a:sym typeface="Times New Roman"/>
            </a:endParaRPr>
          </a:p>
        </p:txBody>
      </p:sp>
      <p:sp>
        <p:nvSpPr>
          <p:cNvPr id="156" name="Google Shape;156;p6"/>
          <p:cNvSpPr txBox="1"/>
          <p:nvPr/>
        </p:nvSpPr>
        <p:spPr>
          <a:xfrm>
            <a:off x="317676" y="4038600"/>
            <a:ext cx="8382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Khi ta thay đổi thứ tự liên kết giữa các nguyên tử trong phân tử sẽ tạo các chất giống nhau hay khác nhau?</a:t>
            </a:r>
            <a:endParaRPr sz="2800" u="sng">
              <a:solidFill>
                <a:srgbClr val="FF0000"/>
              </a:solidFill>
              <a:latin typeface="Times New Roman"/>
              <a:ea typeface="Times New Roman"/>
              <a:cs typeface="Times New Roman"/>
              <a:sym typeface="Times New Roman"/>
            </a:endParaRPr>
          </a:p>
        </p:txBody>
      </p:sp>
      <p:pic>
        <p:nvPicPr>
          <p:cNvPr id="157" name="Google Shape;157;p6"/>
          <p:cNvPicPr preferRelativeResize="0"/>
          <p:nvPr/>
        </p:nvPicPr>
        <p:blipFill rotWithShape="1">
          <a:blip r:embed="rId3">
            <a:alphaModFix/>
          </a:blip>
          <a:srcRect b="0" l="0" r="0" t="0"/>
          <a:stretch/>
        </p:blipFill>
        <p:spPr>
          <a:xfrm>
            <a:off x="152400" y="762001"/>
            <a:ext cx="8702111" cy="295840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6"/>
                                        </p:tgtEl>
                                        <p:attrNameLst>
                                          <p:attrName>style.visibility</p:attrName>
                                        </p:attrNameLst>
                                      </p:cBhvr>
                                      <p:to>
                                        <p:strVal val="visible"/>
                                      </p:to>
                                    </p:set>
                                    <p:anim calcmode="lin" valueType="num">
                                      <p:cBhvr additive="base">
                                        <p:cTn dur="500"/>
                                        <p:tgtEl>
                                          <p:spTgt spid="15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7"/>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THUYẾT CẤU TẠO HÓA HỌC</a:t>
            </a:r>
            <a:endParaRPr b="1" sz="2800">
              <a:solidFill>
                <a:srgbClr val="FF0000"/>
              </a:solidFill>
              <a:latin typeface="Times New Roman"/>
              <a:ea typeface="Times New Roman"/>
              <a:cs typeface="Times New Roman"/>
              <a:sym typeface="Times New Roman"/>
            </a:endParaRPr>
          </a:p>
        </p:txBody>
      </p:sp>
      <p:sp>
        <p:nvSpPr>
          <p:cNvPr id="163" name="Google Shape;163;p7"/>
          <p:cNvSpPr txBox="1"/>
          <p:nvPr/>
        </p:nvSpPr>
        <p:spPr>
          <a:xfrm>
            <a:off x="457200" y="838200"/>
            <a:ext cx="83820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00"/>
                </a:solidFill>
                <a:latin typeface="Times New Roman"/>
                <a:ea typeface="Times New Roman"/>
                <a:cs typeface="Times New Roman"/>
                <a:sym typeface="Times New Roman"/>
              </a:rPr>
              <a:t>1. </a:t>
            </a:r>
            <a:r>
              <a:rPr lang="en-US" sz="2800">
                <a:solidFill>
                  <a:schemeClr val="dk1"/>
                </a:solidFill>
                <a:latin typeface="Times New Roman"/>
                <a:ea typeface="Times New Roman"/>
                <a:cs typeface="Times New Roman"/>
                <a:sym typeface="Times New Roman"/>
              </a:rPr>
              <a:t>Trong phân tử hợp chất hữu cơ các nguyên tử liên kết với nhau theo đúng hóa trị và theo một thứ tự nhất định. </a:t>
            </a:r>
            <a:endParaRPr sz="2800" u="sng">
              <a:solidFill>
                <a:srgbClr val="000000"/>
              </a:solidFill>
              <a:latin typeface="Times New Roman"/>
              <a:ea typeface="Times New Roman"/>
              <a:cs typeface="Times New Roman"/>
              <a:sym typeface="Times New Roman"/>
            </a:endParaRPr>
          </a:p>
        </p:txBody>
      </p:sp>
      <p:sp>
        <p:nvSpPr>
          <p:cNvPr id="164" name="Google Shape;164;p7"/>
          <p:cNvSpPr txBox="1"/>
          <p:nvPr/>
        </p:nvSpPr>
        <p:spPr>
          <a:xfrm>
            <a:off x="609600" y="1841482"/>
            <a:ext cx="8382000" cy="116955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Thứ tự liên kết được gọi là cấu tạo hóa học.</a:t>
            </a:r>
            <a:endParaRPr/>
          </a:p>
          <a:p>
            <a:pPr indent="0" lvl="0" marL="0" marR="0" rtl="0" algn="l">
              <a:spcBef>
                <a:spcPts val="1400"/>
              </a:spcBef>
              <a:spcAft>
                <a:spcPts val="0"/>
              </a:spcAft>
              <a:buNone/>
            </a:pPr>
            <a:r>
              <a:rPr lang="en-US" sz="2800">
                <a:solidFill>
                  <a:schemeClr val="dk1"/>
                </a:solidFill>
                <a:latin typeface="Times New Roman"/>
                <a:ea typeface="Times New Roman"/>
                <a:cs typeface="Times New Roman"/>
                <a:sym typeface="Times New Roman"/>
              </a:rPr>
              <a:t>Sự thay đổi thứ tự liên kết đó sẽ tạo ra chất khác.</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50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168" name="Shape 168"/>
        <p:cNvGrpSpPr/>
        <p:nvPr/>
      </p:nvGrpSpPr>
      <p:grpSpPr>
        <a:xfrm>
          <a:off x="0" y="0"/>
          <a:ext cx="0" cy="0"/>
          <a:chOff x="0" y="0"/>
          <a:chExt cx="0" cy="0"/>
        </a:xfrm>
      </p:grpSpPr>
      <p:sp>
        <p:nvSpPr>
          <p:cNvPr id="169" name="Google Shape;169;p8"/>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HỌC SINH LÀM VIỆC THEO BÀN</a:t>
            </a:r>
            <a:endParaRPr b="1" sz="2800">
              <a:solidFill>
                <a:srgbClr val="FF0000"/>
              </a:solidFill>
              <a:latin typeface="Times New Roman"/>
              <a:ea typeface="Times New Roman"/>
              <a:cs typeface="Times New Roman"/>
              <a:sym typeface="Times New Roman"/>
            </a:endParaRPr>
          </a:p>
        </p:txBody>
      </p:sp>
      <p:pic>
        <p:nvPicPr>
          <p:cNvPr descr="LỜI GIẢI] Công thức cấu tạo của axit axetic khác với rượu etylic là - Tự  Học 365" id="170" name="Google Shape;170;p8"/>
          <p:cNvPicPr preferRelativeResize="0"/>
          <p:nvPr/>
        </p:nvPicPr>
        <p:blipFill rotWithShape="1">
          <a:blip r:embed="rId3">
            <a:alphaModFix/>
          </a:blip>
          <a:srcRect b="0" l="0" r="0" t="0"/>
          <a:stretch/>
        </p:blipFill>
        <p:spPr>
          <a:xfrm>
            <a:off x="533400" y="1537781"/>
            <a:ext cx="2619375" cy="1752600"/>
          </a:xfrm>
          <a:prstGeom prst="rect">
            <a:avLst/>
          </a:prstGeom>
          <a:noFill/>
          <a:ln>
            <a:noFill/>
          </a:ln>
        </p:spPr>
      </p:pic>
      <p:sp>
        <p:nvSpPr>
          <p:cNvPr id="171" name="Google Shape;171;p8"/>
          <p:cNvSpPr/>
          <p:nvPr/>
        </p:nvSpPr>
        <p:spPr>
          <a:xfrm>
            <a:off x="4191000" y="895172"/>
            <a:ext cx="3657600" cy="2518161"/>
          </a:xfrm>
          <a:prstGeom prst="wedgeEllipseCallout">
            <a:avLst>
              <a:gd fmla="val -75739" name="adj1"/>
              <a:gd fmla="val 22067" name="adj2"/>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72" name="Google Shape;172;p8"/>
          <p:cNvSpPr txBox="1"/>
          <p:nvPr/>
        </p:nvSpPr>
        <p:spPr>
          <a:xfrm>
            <a:off x="4876800" y="1219200"/>
            <a:ext cx="2743200"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Carbon có thể liên kết với các nguyên tử nào?</a:t>
            </a:r>
            <a:endParaRPr/>
          </a:p>
        </p:txBody>
      </p:sp>
      <p:pic>
        <p:nvPicPr>
          <p:cNvPr id="173" name="Google Shape;173;p8"/>
          <p:cNvPicPr preferRelativeResize="0"/>
          <p:nvPr/>
        </p:nvPicPr>
        <p:blipFill rotWithShape="1">
          <a:blip r:embed="rId4">
            <a:alphaModFix/>
          </a:blip>
          <a:srcRect b="0" l="0" r="0" t="0"/>
          <a:stretch/>
        </p:blipFill>
        <p:spPr>
          <a:xfrm>
            <a:off x="59286" y="4870103"/>
            <a:ext cx="9025427" cy="1835497"/>
          </a:xfrm>
          <a:prstGeom prst="rect">
            <a:avLst/>
          </a:prstGeom>
          <a:noFill/>
          <a:ln>
            <a:noFill/>
          </a:ln>
        </p:spPr>
      </p:pic>
      <p:sp>
        <p:nvSpPr>
          <p:cNvPr id="174" name="Google Shape;174;p8"/>
          <p:cNvSpPr txBox="1"/>
          <p:nvPr/>
        </p:nvSpPr>
        <p:spPr>
          <a:xfrm>
            <a:off x="59286" y="4060965"/>
            <a:ext cx="8915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rgbClr val="FF0000"/>
                </a:solidFill>
                <a:latin typeface="Times New Roman"/>
                <a:ea typeface="Times New Roman"/>
                <a:cs typeface="Times New Roman"/>
                <a:sym typeface="Times New Roman"/>
              </a:rPr>
              <a:t>Hãy chỉ ra các chất sau thuộc mạch nào?</a:t>
            </a:r>
            <a:endParaRPr b="1" sz="28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F1DD"/>
        </a:solidFill>
      </p:bgPr>
    </p:bg>
    <p:spTree>
      <p:nvGrpSpPr>
        <p:cNvPr id="179" name="Shape 179"/>
        <p:cNvGrpSpPr/>
        <p:nvPr/>
      </p:nvGrpSpPr>
      <p:grpSpPr>
        <a:xfrm>
          <a:off x="0" y="0"/>
          <a:ext cx="0" cy="0"/>
          <a:chOff x="0" y="0"/>
          <a:chExt cx="0" cy="0"/>
        </a:xfrm>
      </p:grpSpPr>
      <p:sp>
        <p:nvSpPr>
          <p:cNvPr id="180" name="Google Shape;180;p9"/>
          <p:cNvSpPr txBox="1"/>
          <p:nvPr/>
        </p:nvSpPr>
        <p:spPr>
          <a:xfrm>
            <a:off x="220054" y="152400"/>
            <a:ext cx="891540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I. THUYẾT CẤU TẠO HÓA HỌC</a:t>
            </a:r>
            <a:endParaRPr b="1" sz="2800">
              <a:solidFill>
                <a:srgbClr val="FF0000"/>
              </a:solidFill>
              <a:latin typeface="Times New Roman"/>
              <a:ea typeface="Times New Roman"/>
              <a:cs typeface="Times New Roman"/>
              <a:sym typeface="Times New Roman"/>
            </a:endParaRPr>
          </a:p>
        </p:txBody>
      </p:sp>
      <p:pic>
        <p:nvPicPr>
          <p:cNvPr descr="LỜI GIẢI] Công thức cấu tạo của axit axetic khác với rượu etylic là - Tự  Học 365" id="181" name="Google Shape;181;p9"/>
          <p:cNvPicPr preferRelativeResize="0"/>
          <p:nvPr/>
        </p:nvPicPr>
        <p:blipFill rotWithShape="1">
          <a:blip r:embed="rId3">
            <a:alphaModFix/>
          </a:blip>
          <a:srcRect b="0" l="0" r="0" t="0"/>
          <a:stretch/>
        </p:blipFill>
        <p:spPr>
          <a:xfrm>
            <a:off x="533400" y="1537781"/>
            <a:ext cx="2619375" cy="1752600"/>
          </a:xfrm>
          <a:prstGeom prst="rect">
            <a:avLst/>
          </a:prstGeom>
          <a:noFill/>
          <a:ln>
            <a:noFill/>
          </a:ln>
        </p:spPr>
      </p:pic>
      <p:sp>
        <p:nvSpPr>
          <p:cNvPr id="182" name="Google Shape;182;p9"/>
          <p:cNvSpPr/>
          <p:nvPr/>
        </p:nvSpPr>
        <p:spPr>
          <a:xfrm>
            <a:off x="4191000" y="895172"/>
            <a:ext cx="3657600" cy="2518161"/>
          </a:xfrm>
          <a:prstGeom prst="wedgeEllipseCallout">
            <a:avLst>
              <a:gd fmla="val -75739" name="adj1"/>
              <a:gd fmla="val 22067" name="adj2"/>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83" name="Google Shape;183;p9"/>
          <p:cNvSpPr txBox="1"/>
          <p:nvPr/>
        </p:nvSpPr>
        <p:spPr>
          <a:xfrm>
            <a:off x="4677754" y="1246311"/>
            <a:ext cx="3048000"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Carbon có thể liên kết với các nguyên tử khác và liên kết với nhau</a:t>
            </a:r>
            <a:endParaRPr sz="2800">
              <a:solidFill>
                <a:schemeClr val="lt1"/>
              </a:solidFill>
              <a:latin typeface="Times New Roman"/>
              <a:ea typeface="Times New Roman"/>
              <a:cs typeface="Times New Roman"/>
              <a:sym typeface="Times New Roman"/>
            </a:endParaRPr>
          </a:p>
        </p:txBody>
      </p:sp>
      <p:pic>
        <p:nvPicPr>
          <p:cNvPr id="184" name="Google Shape;184;p9"/>
          <p:cNvPicPr preferRelativeResize="0"/>
          <p:nvPr/>
        </p:nvPicPr>
        <p:blipFill rotWithShape="1">
          <a:blip r:embed="rId4">
            <a:alphaModFix/>
          </a:blip>
          <a:srcRect b="0" l="0" r="0" t="0"/>
          <a:stretch/>
        </p:blipFill>
        <p:spPr>
          <a:xfrm>
            <a:off x="59286" y="4216599"/>
            <a:ext cx="9025427" cy="1835497"/>
          </a:xfrm>
          <a:prstGeom prst="rect">
            <a:avLst/>
          </a:prstGeom>
          <a:noFill/>
          <a:ln>
            <a:noFill/>
          </a:ln>
        </p:spPr>
      </p:pic>
      <p:sp>
        <p:nvSpPr>
          <p:cNvPr id="185" name="Google Shape;185;p9"/>
          <p:cNvSpPr txBox="1"/>
          <p:nvPr/>
        </p:nvSpPr>
        <p:spPr>
          <a:xfrm>
            <a:off x="3560035" y="6116479"/>
            <a:ext cx="3137731"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600">
                <a:solidFill>
                  <a:srgbClr val="FF0000"/>
                </a:solidFill>
                <a:latin typeface="Times New Roman"/>
                <a:ea typeface="Times New Roman"/>
                <a:cs typeface="Times New Roman"/>
                <a:sym typeface="Times New Roman"/>
              </a:rPr>
              <a:t>Mạch hở có nhánh</a:t>
            </a:r>
            <a:endParaRPr b="1" sz="2600">
              <a:solidFill>
                <a:srgbClr val="FF0000"/>
              </a:solidFill>
              <a:latin typeface="Times New Roman"/>
              <a:ea typeface="Times New Roman"/>
              <a:cs typeface="Times New Roman"/>
              <a:sym typeface="Times New Roman"/>
            </a:endParaRPr>
          </a:p>
        </p:txBody>
      </p:sp>
      <p:sp>
        <p:nvSpPr>
          <p:cNvPr id="186" name="Google Shape;186;p9"/>
          <p:cNvSpPr txBox="1"/>
          <p:nvPr/>
        </p:nvSpPr>
        <p:spPr>
          <a:xfrm>
            <a:off x="7231166" y="6134050"/>
            <a:ext cx="220980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Times New Roman"/>
                <a:ea typeface="Times New Roman"/>
                <a:cs typeface="Times New Roman"/>
                <a:sym typeface="Times New Roman"/>
              </a:rPr>
              <a:t>Mạch vòng</a:t>
            </a:r>
            <a:endParaRPr b="1" sz="2600">
              <a:solidFill>
                <a:srgbClr val="FF0000"/>
              </a:solidFill>
              <a:latin typeface="Times New Roman"/>
              <a:ea typeface="Times New Roman"/>
              <a:cs typeface="Times New Roman"/>
              <a:sym typeface="Times New Roman"/>
            </a:endParaRPr>
          </a:p>
        </p:txBody>
      </p:sp>
      <p:sp>
        <p:nvSpPr>
          <p:cNvPr id="187" name="Google Shape;187;p9"/>
          <p:cNvSpPr txBox="1"/>
          <p:nvPr/>
        </p:nvSpPr>
        <p:spPr>
          <a:xfrm>
            <a:off x="-27730" y="6116479"/>
            <a:ext cx="3741634"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rgbClr val="FF0000"/>
                </a:solidFill>
                <a:latin typeface="Times New Roman"/>
                <a:ea typeface="Times New Roman"/>
                <a:cs typeface="Times New Roman"/>
                <a:sym typeface="Times New Roman"/>
              </a:rPr>
              <a:t>Mạch hở không nhánh</a:t>
            </a:r>
            <a:endParaRPr b="1" sz="2600">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87"/>
                                        </p:tgtEl>
                                        <p:attrNameLst>
                                          <p:attrName>style.visibility</p:attrName>
                                        </p:attrNameLst>
                                      </p:cBhvr>
                                      <p:to>
                                        <p:strVal val="visible"/>
                                      </p:to>
                                    </p:set>
                                    <p:anim calcmode="lin" valueType="num">
                                      <p:cBhvr additive="base">
                                        <p:cTn dur="500"/>
                                        <p:tgtEl>
                                          <p:spTgt spid="18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2021-05-21T02:03:50Z</dcterms:created>
  <dc:creator>ACER</dc:creator>
</cp:coreProperties>
</file>