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92" r:id="rId2"/>
    <p:sldId id="293" r:id="rId3"/>
    <p:sldId id="256" r:id="rId4"/>
    <p:sldId id="259" r:id="rId5"/>
    <p:sldId id="3487" r:id="rId6"/>
    <p:sldId id="258" r:id="rId7"/>
    <p:sldId id="284" r:id="rId8"/>
    <p:sldId id="285" r:id="rId9"/>
    <p:sldId id="286" r:id="rId10"/>
    <p:sldId id="295" r:id="rId11"/>
    <p:sldId id="287" r:id="rId12"/>
    <p:sldId id="294" r:id="rId13"/>
    <p:sldId id="3486" r:id="rId14"/>
    <p:sldId id="288" r:id="rId15"/>
    <p:sldId id="289" r:id="rId16"/>
    <p:sldId id="290" r:id="rId17"/>
    <p:sldId id="291" r:id="rId18"/>
    <p:sldId id="264" r:id="rId19"/>
    <p:sldId id="257" r:id="rId20"/>
    <p:sldId id="3482" r:id="rId21"/>
    <p:sldId id="3483" r:id="rId22"/>
    <p:sldId id="3484" r:id="rId23"/>
    <p:sldId id="322" r:id="rId24"/>
    <p:sldId id="3485" r:id="rId25"/>
  </p:sldIdLst>
  <p:sldSz cx="18288000" cy="10287000"/>
  <p:notesSz cx="6858000" cy="9144000"/>
  <p:embeddedFontLst>
    <p:embeddedFont>
      <p:font typeface="#9Slide03 Prompt Medium" panose="00000600000000000000" pitchFamily="2" charset="-34"/>
      <p:regular r:id="rId27"/>
    </p:embeddedFont>
    <p:embeddedFont>
      <p:font typeface="#9Slide05 SVNKitten" pitchFamily="2" charset="-93"/>
      <p:regular r:id="rId28"/>
    </p:embeddedFont>
    <p:embeddedFont>
      <p:font typeface="#9Slide05 Thunder" panose="02000000000000000000" pitchFamily="2" charset="-93"/>
      <p:regular r:id="rId29"/>
    </p:embeddedFont>
    <p:embeddedFont>
      <p:font typeface="#9Slide07 IcielCrocante" panose="02000000000000000000" pitchFamily="2" charset="-93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uckiest Guy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8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6" autoAdjust="0"/>
    <p:restoredTop sz="94660"/>
  </p:normalViewPr>
  <p:slideViewPr>
    <p:cSldViewPr snapToGrid="0">
      <p:cViewPr>
        <p:scale>
          <a:sx n="25" d="100"/>
          <a:sy n="25" d="100"/>
        </p:scale>
        <p:origin x="1208" y="5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9998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7019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5545-1577-F07D-DF60-F795B71183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12EC3-16C2-9262-C50C-9651134EEA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VTC14)_Những khả năng gây mê có thể gây chết người">
            <a:hlinkClick r:id="" action="ppaction://media"/>
            <a:extLst>
              <a:ext uri="{FF2B5EF4-FFF2-40B4-BE49-F238E27FC236}">
                <a16:creationId xmlns:a16="http://schemas.microsoft.com/office/drawing/2014/main" id="{433B9040-0257-A72E-B465-87F62610A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4DC43373-14AA-5F87-DAA1-22308B08B4C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7B9D4A7A-9E5B-0FE2-2EBE-4640361E9EE3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DAAE1-1DC3-2EB0-CEB6-10FB7C74AAEB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8745B-11D3-3220-2103-5D2782862960}"/>
              </a:ext>
            </a:extLst>
          </p:cNvPr>
          <p:cNvSpPr txBox="1"/>
          <p:nvPr/>
        </p:nvSpPr>
        <p:spPr>
          <a:xfrm>
            <a:off x="1497954" y="3369555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gốc chức: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613953-DC60-3767-DDC1-9661FCE4260F}"/>
              </a:ext>
            </a:extLst>
          </p:cNvPr>
          <p:cNvGrpSpPr/>
          <p:nvPr/>
        </p:nvGrpSpPr>
        <p:grpSpPr>
          <a:xfrm>
            <a:off x="5527662" y="2833409"/>
            <a:ext cx="7091166" cy="1271601"/>
            <a:chOff x="4752165" y="3396142"/>
            <a:chExt cx="8064933" cy="1271601"/>
          </a:xfrm>
        </p:grpSpPr>
        <p:sp>
          <p:nvSpPr>
            <p:cNvPr id="9" name="AutoShape 60">
              <a:extLst>
                <a:ext uri="{FF2B5EF4-FFF2-40B4-BE49-F238E27FC236}">
                  <a16:creationId xmlns:a16="http://schemas.microsoft.com/office/drawing/2014/main" id="{AEBB24B5-871F-9B70-BAFC-538926330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350" y="3396142"/>
              <a:ext cx="8039748" cy="1271601"/>
            </a:xfrm>
            <a:prstGeom prst="cube">
              <a:avLst>
                <a:gd name="adj" fmla="val 25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B1C259-7945-96F5-82AF-614F61891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165" y="3829778"/>
              <a:ext cx="791090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vi-VN" altLang="en-US" sz="40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Tên gốc hydrocarbon</a:t>
              </a:r>
              <a:endParaRPr lang="en-US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24307B-CBA3-9D32-AC05-DD1315475662}"/>
              </a:ext>
            </a:extLst>
          </p:cNvPr>
          <p:cNvGrpSpPr/>
          <p:nvPr/>
        </p:nvGrpSpPr>
        <p:grpSpPr>
          <a:xfrm>
            <a:off x="12195915" y="2833409"/>
            <a:ext cx="4339333" cy="1271602"/>
            <a:chOff x="12195915" y="2833409"/>
            <a:chExt cx="4339333" cy="1271602"/>
          </a:xfrm>
        </p:grpSpPr>
        <p:sp>
          <p:nvSpPr>
            <p:cNvPr id="12" name="AutoShape 61">
              <a:extLst>
                <a:ext uri="{FF2B5EF4-FFF2-40B4-BE49-F238E27FC236}">
                  <a16:creationId xmlns:a16="http://schemas.microsoft.com/office/drawing/2014/main" id="{8DBC6165-2F81-601C-F8A9-461246711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52587" y="2833409"/>
              <a:ext cx="4182661" cy="1271602"/>
            </a:xfrm>
            <a:prstGeom prst="cube">
              <a:avLst>
                <a:gd name="adj" fmla="val 25000"/>
              </a:avLst>
            </a:prstGeom>
            <a:solidFill>
              <a:srgbClr val="FF99CC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5415BB-7499-CD81-953C-36207F4B3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5915" y="3308000"/>
              <a:ext cx="401572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40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halide</a:t>
              </a: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EADF89C-CC8F-1AA4-CF5E-06D189CC8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926671"/>
              </p:ext>
            </p:extLst>
          </p:nvPr>
        </p:nvGraphicFramePr>
        <p:xfrm>
          <a:off x="3239146" y="4713706"/>
          <a:ext cx="10445857" cy="3771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3177">
                  <a:extLst>
                    <a:ext uri="{9D8B030D-6E8A-4147-A177-3AD203B41FA5}">
                      <a16:colId xmlns:a16="http://schemas.microsoft.com/office/drawing/2014/main" val="2966906581"/>
                    </a:ext>
                  </a:extLst>
                </a:gridCol>
                <a:gridCol w="6302680">
                  <a:extLst>
                    <a:ext uri="{9D8B030D-6E8A-4147-A177-3AD203B41FA5}">
                      <a16:colId xmlns:a16="http://schemas.microsoft.com/office/drawing/2014/main" val="38174814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thức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Tên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gọi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891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 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005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 = CH - Br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45529"/>
                  </a:ext>
                </a:extLst>
              </a:tr>
              <a:tr h="185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6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5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Cl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623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6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5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F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5281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506AD37-3982-7D2F-700F-059A3DE0384A}"/>
              </a:ext>
            </a:extLst>
          </p:cNvPr>
          <p:cNvSpPr txBox="1"/>
          <p:nvPr/>
        </p:nvSpPr>
        <p:spPr>
          <a:xfrm>
            <a:off x="9005528" y="5518203"/>
            <a:ext cx="361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Ethyl iodide</a:t>
            </a:r>
            <a:endParaRPr lang="vi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834CA1-1CFD-2666-79B9-135B6C8AD8E8}"/>
              </a:ext>
            </a:extLst>
          </p:cNvPr>
          <p:cNvSpPr txBox="1"/>
          <p:nvPr/>
        </p:nvSpPr>
        <p:spPr>
          <a:xfrm>
            <a:off x="8775124" y="6261668"/>
            <a:ext cx="4074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Vinyl bromide</a:t>
            </a:r>
            <a:endParaRPr lang="vi-VN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63386-0954-99E8-B171-52C13DC73E87}"/>
              </a:ext>
            </a:extLst>
          </p:cNvPr>
          <p:cNvSpPr txBox="1"/>
          <p:nvPr/>
        </p:nvSpPr>
        <p:spPr>
          <a:xfrm>
            <a:off x="8592356" y="7005133"/>
            <a:ext cx="4074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Phenyl chloride</a:t>
            </a:r>
            <a:endParaRPr lang="vi-VN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90663-F388-09E8-27F0-09031527E8D9}"/>
              </a:ext>
            </a:extLst>
          </p:cNvPr>
          <p:cNvSpPr txBox="1"/>
          <p:nvPr/>
        </p:nvSpPr>
        <p:spPr>
          <a:xfrm>
            <a:off x="8576155" y="7809630"/>
            <a:ext cx="4074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Benzyl fluoride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159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70;p28">
            <a:extLst>
              <a:ext uri="{FF2B5EF4-FFF2-40B4-BE49-F238E27FC236}">
                <a16:creationId xmlns:a16="http://schemas.microsoft.com/office/drawing/2014/main" id="{10086A0B-462D-E556-D026-2153C8D6C166}"/>
              </a:ext>
            </a:extLst>
          </p:cNvPr>
          <p:cNvSpPr/>
          <p:nvPr/>
        </p:nvSpPr>
        <p:spPr>
          <a:xfrm>
            <a:off x="656629" y="2121455"/>
            <a:ext cx="16853596" cy="6852835"/>
          </a:xfrm>
          <a:custGeom>
            <a:avLst/>
            <a:gdLst/>
            <a:ahLst/>
            <a:cxnLst/>
            <a:rect l="l" t="t" r="r" b="b"/>
            <a:pathLst>
              <a:path w="14496093" h="9699197" extrusionOk="0">
                <a:moveTo>
                  <a:pt x="14399698" y="6035116"/>
                </a:moveTo>
                <a:cubicBezTo>
                  <a:pt x="14453191" y="7159111"/>
                  <a:pt x="14463190" y="8367862"/>
                  <a:pt x="14496094" y="9483674"/>
                </a:cubicBezTo>
                <a:cubicBezTo>
                  <a:pt x="13667828" y="9563771"/>
                  <a:pt x="12097537" y="9520080"/>
                  <a:pt x="9702788" y="9520080"/>
                </a:cubicBezTo>
                <a:cubicBezTo>
                  <a:pt x="4696126" y="9520080"/>
                  <a:pt x="1019639" y="9699197"/>
                  <a:pt x="312053" y="9699197"/>
                </a:cubicBezTo>
                <a:cubicBezTo>
                  <a:pt x="312053" y="8546257"/>
                  <a:pt x="-115689" y="1295805"/>
                  <a:pt x="30414" y="341060"/>
                </a:cubicBezTo>
                <a:cubicBezTo>
                  <a:pt x="2475987" y="85128"/>
                  <a:pt x="9719394" y="427632"/>
                  <a:pt x="14062292" y="0"/>
                </a:cubicBezTo>
                <a:cubicBezTo>
                  <a:pt x="14254186" y="2298048"/>
                  <a:pt x="14211436" y="4008161"/>
                  <a:pt x="14399698" y="6035116"/>
                </a:cubicBezTo>
              </a:path>
            </a:pathLst>
          </a:custGeom>
          <a:solidFill>
            <a:srgbClr val="FFD9CF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67FF2E63-C8EA-03A8-9FC3-E5DE46E23000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vật lí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994DA9A8-3A7B-6ED4-4E30-7175A0918487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A4F4A-04FA-5609-AE37-2B9406C7A1A5}"/>
              </a:ext>
            </a:extLst>
          </p:cNvPr>
          <p:cNvSpPr txBox="1"/>
          <p:nvPr/>
        </p:nvSpPr>
        <p:spPr>
          <a:xfrm>
            <a:off x="2251733" y="2767713"/>
            <a:ext cx="14207468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  Nhiệt độ nóng chảy và nhiệt độ sôi …………... hơn các hydrocarbon có phân tử khối tương đương. </a:t>
            </a:r>
          </a:p>
          <a:p>
            <a:pPr algn="just">
              <a:lnSpc>
                <a:spcPct val="200000"/>
              </a:lnSpc>
            </a:pP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  CH</a:t>
            </a:r>
            <a:r>
              <a:rPr lang="vi-VN" sz="3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Cl, CH</a:t>
            </a:r>
            <a:r>
              <a:rPr lang="vi-VN" sz="3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F: ở trạng thái ……...........................</a:t>
            </a:r>
          </a:p>
          <a:p>
            <a:pPr algn="just">
              <a:lnSpc>
                <a:spcPct val="200000"/>
              </a:lnSpc>
            </a:pP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  Hầu như …………....................... trong nước, …………........................ trong các dung môi hữu cơ.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2CF219-2C64-0C30-FF77-A73DE8F8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7024">
            <a:off x="1753264" y="3080236"/>
            <a:ext cx="691403" cy="696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3272E-1CD4-A3F3-B652-765AE6F23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7024">
            <a:off x="2497180" y="5166413"/>
            <a:ext cx="691403" cy="696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69A0F-C405-3E4C-D9C6-F83DE9816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7024">
            <a:off x="1753265" y="6265740"/>
            <a:ext cx="691403" cy="696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792ADF-4EE6-159F-2D82-34D3EFCB7E22}"/>
              </a:ext>
            </a:extLst>
          </p:cNvPr>
          <p:cNvSpPr txBox="1"/>
          <p:nvPr/>
        </p:nvSpPr>
        <p:spPr>
          <a:xfrm>
            <a:off x="12902701" y="3105276"/>
            <a:ext cx="124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236137-C035-5BD6-3FE5-23E61425F004}"/>
              </a:ext>
            </a:extLst>
          </p:cNvPr>
          <p:cNvSpPr txBox="1"/>
          <p:nvPr/>
        </p:nvSpPr>
        <p:spPr>
          <a:xfrm>
            <a:off x="9841272" y="5336855"/>
            <a:ext cx="209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khí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F4D6D-2461-D0F0-F38E-76A675F0FDC1}"/>
              </a:ext>
            </a:extLst>
          </p:cNvPr>
          <p:cNvSpPr txBox="1"/>
          <p:nvPr/>
        </p:nvSpPr>
        <p:spPr>
          <a:xfrm>
            <a:off x="5588760" y="6420684"/>
            <a:ext cx="287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không 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FD9C9-8521-3F07-7B24-6FEE2FA5FB90}"/>
              </a:ext>
            </a:extLst>
          </p:cNvPr>
          <p:cNvSpPr txBox="1"/>
          <p:nvPr/>
        </p:nvSpPr>
        <p:spPr>
          <a:xfrm>
            <a:off x="12087898" y="6405995"/>
            <a:ext cx="287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tan nhiều</a:t>
            </a:r>
          </a:p>
        </p:txBody>
      </p:sp>
    </p:spTree>
    <p:extLst>
      <p:ext uri="{BB962C8B-B14F-4D97-AF65-F5344CB8AC3E}">
        <p14:creationId xmlns:p14="http://schemas.microsoft.com/office/powerpoint/2010/main" val="2653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CFBA0D51-3471-08B0-02F1-272B5CCCDF4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III.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Đặc điểm cấu tạo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80209D76-7B79-841B-B6FA-903A6148E647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DA0D9-80D1-C087-3935-E7D237A2A9C0}"/>
              </a:ext>
            </a:extLst>
          </p:cNvPr>
          <p:cNvGrpSpPr/>
          <p:nvPr/>
        </p:nvGrpSpPr>
        <p:grpSpPr>
          <a:xfrm>
            <a:off x="1204846" y="3104708"/>
            <a:ext cx="5063459" cy="3392047"/>
            <a:chOff x="1204846" y="3104708"/>
            <a:chExt cx="5063459" cy="33920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4709C-5301-42FA-39B6-06EE29C96D92}"/>
                </a:ext>
              </a:extLst>
            </p:cNvPr>
            <p:cNvSpPr txBox="1"/>
            <p:nvPr/>
          </p:nvSpPr>
          <p:spPr>
            <a:xfrm rot="5400000">
              <a:off x="2553657" y="4863492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B0186A-74D1-C267-04F7-0CE4CB3860A3}"/>
                </a:ext>
              </a:extLst>
            </p:cNvPr>
            <p:cNvSpPr txBox="1"/>
            <p:nvPr/>
          </p:nvSpPr>
          <p:spPr>
            <a:xfrm>
              <a:off x="2157682" y="4174756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3A774A-EBE2-1427-3AA7-0BDC757D390F}"/>
                </a:ext>
              </a:extLst>
            </p:cNvPr>
            <p:cNvSpPr txBox="1"/>
            <p:nvPr/>
          </p:nvSpPr>
          <p:spPr>
            <a:xfrm>
              <a:off x="2925748" y="3142848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22FB5E-EF66-79F2-5C04-C391CED53FF2}"/>
                </a:ext>
              </a:extLst>
            </p:cNvPr>
            <p:cNvSpPr txBox="1"/>
            <p:nvPr/>
          </p:nvSpPr>
          <p:spPr>
            <a:xfrm>
              <a:off x="1204846" y="3131562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A0D6AC-2341-A3FE-2DB2-64F05189127A}"/>
                </a:ext>
              </a:extLst>
            </p:cNvPr>
            <p:cNvSpPr txBox="1"/>
            <p:nvPr/>
          </p:nvSpPr>
          <p:spPr>
            <a:xfrm rot="5400000">
              <a:off x="2543743" y="3023121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640B02-4CCB-21F4-4DD7-67F63F5C2466}"/>
                </a:ext>
              </a:extLst>
            </p:cNvPr>
            <p:cNvSpPr txBox="1"/>
            <p:nvPr/>
          </p:nvSpPr>
          <p:spPr>
            <a:xfrm rot="5400000">
              <a:off x="4277285" y="4875155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906BBE-D600-E14C-D3C9-7F8B31986AE1}"/>
                </a:ext>
              </a:extLst>
            </p:cNvPr>
            <p:cNvSpPr txBox="1"/>
            <p:nvPr/>
          </p:nvSpPr>
          <p:spPr>
            <a:xfrm>
              <a:off x="3881307" y="4186419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016A13-CC1E-64C0-A5B5-88D75E1E08DD}"/>
                </a:ext>
              </a:extLst>
            </p:cNvPr>
            <p:cNvSpPr txBox="1"/>
            <p:nvPr/>
          </p:nvSpPr>
          <p:spPr>
            <a:xfrm>
              <a:off x="4634188" y="3104708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solidFill>
                    <a:srgbClr val="C00000"/>
                  </a:solidFill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solidFill>
                  <a:srgbClr val="C00000"/>
                </a:solidFill>
                <a:latin typeface="#9Slide07 IcielCrocante" panose="02000000000000000000" pitchFamily="2" charset="-93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BF4877-AF3D-D631-909D-5C51154EE35E}"/>
                </a:ext>
              </a:extLst>
            </p:cNvPr>
            <p:cNvSpPr txBox="1"/>
            <p:nvPr/>
          </p:nvSpPr>
          <p:spPr>
            <a:xfrm rot="5400000">
              <a:off x="4267371" y="3034784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EE0A47-7028-25EC-F73B-937A98F68A4A}"/>
                </a:ext>
              </a:extLst>
            </p:cNvPr>
            <p:cNvSpPr txBox="1"/>
            <p:nvPr/>
          </p:nvSpPr>
          <p:spPr>
            <a:xfrm>
              <a:off x="5301671" y="3808425"/>
              <a:ext cx="966634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aseline="-250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X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B1A9FC-BCBB-9038-B3DF-90F461724542}"/>
              </a:ext>
            </a:extLst>
          </p:cNvPr>
          <p:cNvGrpSpPr/>
          <p:nvPr/>
        </p:nvGrpSpPr>
        <p:grpSpPr>
          <a:xfrm>
            <a:off x="6223447" y="2008086"/>
            <a:ext cx="11648480" cy="6396694"/>
            <a:chOff x="6213534" y="2192940"/>
            <a:chExt cx="11648480" cy="6396694"/>
          </a:xfrm>
        </p:grpSpPr>
        <p:sp>
          <p:nvSpPr>
            <p:cNvPr id="25" name="Google Shape;916;p29">
              <a:extLst>
                <a:ext uri="{FF2B5EF4-FFF2-40B4-BE49-F238E27FC236}">
                  <a16:creationId xmlns:a16="http://schemas.microsoft.com/office/drawing/2014/main" id="{2687AC9B-1745-CFF8-F515-8FD0C3B4DD32}"/>
                </a:ext>
              </a:extLst>
            </p:cNvPr>
            <p:cNvSpPr/>
            <p:nvPr/>
          </p:nvSpPr>
          <p:spPr>
            <a:xfrm>
              <a:off x="6384760" y="2192940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916;p29">
              <a:extLst>
                <a:ext uri="{FF2B5EF4-FFF2-40B4-BE49-F238E27FC236}">
                  <a16:creationId xmlns:a16="http://schemas.microsoft.com/office/drawing/2014/main" id="{057E67AC-F8DF-7040-4B14-C6D7725D20EF}"/>
                </a:ext>
              </a:extLst>
            </p:cNvPr>
            <p:cNvSpPr/>
            <p:nvPr/>
          </p:nvSpPr>
          <p:spPr>
            <a:xfrm rot="10800000">
              <a:off x="6213534" y="4285819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DE5BC5-7746-B041-C880-FF1ACFC9F617}"/>
              </a:ext>
            </a:extLst>
          </p:cNvPr>
          <p:cNvGrpSpPr/>
          <p:nvPr/>
        </p:nvGrpSpPr>
        <p:grpSpPr>
          <a:xfrm>
            <a:off x="6861586" y="2485014"/>
            <a:ext cx="10666996" cy="1729089"/>
            <a:chOff x="6861586" y="2485014"/>
            <a:chExt cx="10666996" cy="172908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04BEDF0-CD71-8D66-0889-200921A0AECA}"/>
                </a:ext>
              </a:extLst>
            </p:cNvPr>
            <p:cNvGrpSpPr/>
            <p:nvPr/>
          </p:nvGrpSpPr>
          <p:grpSpPr>
            <a:xfrm>
              <a:off x="7392694" y="2485014"/>
              <a:ext cx="9841424" cy="1701405"/>
              <a:chOff x="7516678" y="2485014"/>
              <a:chExt cx="9841424" cy="170140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09D1FBA-3CD9-5B26-297A-52F7A5FB1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6678" y="3275232"/>
                <a:ext cx="9841424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42F0450-63D5-A8B9-58E7-CE95F5A7A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3343" y="2496677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9ECC424-8A18-04DC-D92C-D2B23DA629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082" y="2485014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09E06F9-51B5-F6B8-0855-7C87650CB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79635" y="2485014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E854226-0593-F77D-54B7-0E48E84D75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95886" y="2485014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8058C27-D2D0-4B45-D808-FEEE1A8AB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37228" y="2496677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8FA3A3-1867-2D7E-CE23-2264D889CC80}"/>
                </a:ext>
              </a:extLst>
            </p:cNvPr>
            <p:cNvSpPr txBox="1"/>
            <p:nvPr/>
          </p:nvSpPr>
          <p:spPr>
            <a:xfrm>
              <a:off x="6861586" y="3567772"/>
              <a:ext cx="28377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Độ âm điện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9B13893-D42F-1C9F-F5BC-C2610480CC58}"/>
                </a:ext>
              </a:extLst>
            </p:cNvPr>
            <p:cNvSpPr txBox="1"/>
            <p:nvPr/>
          </p:nvSpPr>
          <p:spPr>
            <a:xfrm>
              <a:off x="9912025" y="2558477"/>
              <a:ext cx="7027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         F       Cl       Br      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5A250-FA44-3151-6002-3872A9E9BA4D}"/>
                </a:ext>
              </a:extLst>
            </p:cNvPr>
            <p:cNvSpPr txBox="1"/>
            <p:nvPr/>
          </p:nvSpPr>
          <p:spPr>
            <a:xfrm>
              <a:off x="9964564" y="3563637"/>
              <a:ext cx="7564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2,55    3,98    3,16    2,96   2,66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22D504-C2A4-24CB-DDC0-DCB4A2A7C15B}"/>
              </a:ext>
            </a:extLst>
          </p:cNvPr>
          <p:cNvSpPr txBox="1"/>
          <p:nvPr/>
        </p:nvSpPr>
        <p:spPr>
          <a:xfrm>
            <a:off x="7392694" y="4964974"/>
            <a:ext cx="882154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200" dirty="0">
                <a:solidFill>
                  <a:srgbClr val="FF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???</a:t>
            </a:r>
            <a:r>
              <a:rPr lang="en-US" sz="4000" dirty="0">
                <a:solidFill>
                  <a:srgbClr val="FF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Liên kết trong phân tử dẫn xuất halogen phân cực về phía nguyên tử nào</a:t>
            </a:r>
          </a:p>
        </p:txBody>
      </p:sp>
    </p:spTree>
    <p:extLst>
      <p:ext uri="{BB962C8B-B14F-4D97-AF65-F5344CB8AC3E}">
        <p14:creationId xmlns:p14="http://schemas.microsoft.com/office/powerpoint/2010/main" val="267131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CFBA0D51-3471-08B0-02F1-272B5CCCDF4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III.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Đặc điểm cấu tạo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80209D76-7B79-841B-B6FA-903A6148E647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4709C-5301-42FA-39B6-06EE29C96D92}"/>
              </a:ext>
            </a:extLst>
          </p:cNvPr>
          <p:cNvSpPr txBox="1"/>
          <p:nvPr/>
        </p:nvSpPr>
        <p:spPr>
          <a:xfrm rot="5400000">
            <a:off x="2553657" y="4863492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186A-74D1-C267-04F7-0CE4CB3860A3}"/>
              </a:ext>
            </a:extLst>
          </p:cNvPr>
          <p:cNvSpPr txBox="1"/>
          <p:nvPr/>
        </p:nvSpPr>
        <p:spPr>
          <a:xfrm>
            <a:off x="2157682" y="4174756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A774A-EBE2-1427-3AA7-0BDC757D390F}"/>
              </a:ext>
            </a:extLst>
          </p:cNvPr>
          <p:cNvSpPr txBox="1"/>
          <p:nvPr/>
        </p:nvSpPr>
        <p:spPr>
          <a:xfrm>
            <a:off x="2925748" y="3142848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2FB5E-EF66-79F2-5C04-C391CED53FF2}"/>
              </a:ext>
            </a:extLst>
          </p:cNvPr>
          <p:cNvSpPr txBox="1"/>
          <p:nvPr/>
        </p:nvSpPr>
        <p:spPr>
          <a:xfrm>
            <a:off x="1204846" y="3131562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0D6AC-2341-A3FE-2DB2-64F05189127A}"/>
              </a:ext>
            </a:extLst>
          </p:cNvPr>
          <p:cNvSpPr txBox="1"/>
          <p:nvPr/>
        </p:nvSpPr>
        <p:spPr>
          <a:xfrm rot="5400000">
            <a:off x="2543743" y="3023121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40B02-4CCB-21F4-4DD7-67F63F5C2466}"/>
              </a:ext>
            </a:extLst>
          </p:cNvPr>
          <p:cNvSpPr txBox="1"/>
          <p:nvPr/>
        </p:nvSpPr>
        <p:spPr>
          <a:xfrm rot="5400000">
            <a:off x="4277285" y="4875155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06BBE-D600-E14C-D3C9-7F8B31986AE1}"/>
              </a:ext>
            </a:extLst>
          </p:cNvPr>
          <p:cNvSpPr txBox="1"/>
          <p:nvPr/>
        </p:nvSpPr>
        <p:spPr>
          <a:xfrm>
            <a:off x="3881307" y="4186419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016A13-CC1E-64C0-A5B5-88D75E1E08DD}"/>
              </a:ext>
            </a:extLst>
          </p:cNvPr>
          <p:cNvSpPr txBox="1"/>
          <p:nvPr/>
        </p:nvSpPr>
        <p:spPr>
          <a:xfrm>
            <a:off x="4634188" y="3104708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solidFill>
                <a:srgbClr val="C00000"/>
              </a:solidFill>
              <a:latin typeface="#9Slide07 IcielCrocante" panose="020000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BF4877-AF3D-D631-909D-5C51154EE35E}"/>
              </a:ext>
            </a:extLst>
          </p:cNvPr>
          <p:cNvSpPr txBox="1"/>
          <p:nvPr/>
        </p:nvSpPr>
        <p:spPr>
          <a:xfrm rot="5400000">
            <a:off x="4267371" y="3034784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EE0A47-7028-25EC-F73B-937A98F68A4A}"/>
              </a:ext>
            </a:extLst>
          </p:cNvPr>
          <p:cNvSpPr txBox="1"/>
          <p:nvPr/>
        </p:nvSpPr>
        <p:spPr>
          <a:xfrm>
            <a:off x="5301671" y="3808425"/>
            <a:ext cx="96663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X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B1A9FC-BCBB-9038-B3DF-90F461724542}"/>
              </a:ext>
            </a:extLst>
          </p:cNvPr>
          <p:cNvGrpSpPr/>
          <p:nvPr/>
        </p:nvGrpSpPr>
        <p:grpSpPr>
          <a:xfrm>
            <a:off x="6223447" y="2008086"/>
            <a:ext cx="11648480" cy="6396694"/>
            <a:chOff x="6213534" y="2192940"/>
            <a:chExt cx="11648480" cy="6396694"/>
          </a:xfrm>
        </p:grpSpPr>
        <p:sp>
          <p:nvSpPr>
            <p:cNvPr id="25" name="Google Shape;916;p29">
              <a:extLst>
                <a:ext uri="{FF2B5EF4-FFF2-40B4-BE49-F238E27FC236}">
                  <a16:creationId xmlns:a16="http://schemas.microsoft.com/office/drawing/2014/main" id="{2687AC9B-1745-CFF8-F515-8FD0C3B4DD32}"/>
                </a:ext>
              </a:extLst>
            </p:cNvPr>
            <p:cNvSpPr/>
            <p:nvPr/>
          </p:nvSpPr>
          <p:spPr>
            <a:xfrm>
              <a:off x="6384760" y="2192940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916;p29">
              <a:extLst>
                <a:ext uri="{FF2B5EF4-FFF2-40B4-BE49-F238E27FC236}">
                  <a16:creationId xmlns:a16="http://schemas.microsoft.com/office/drawing/2014/main" id="{057E67AC-F8DF-7040-4B14-C6D7725D20EF}"/>
                </a:ext>
              </a:extLst>
            </p:cNvPr>
            <p:cNvSpPr/>
            <p:nvPr/>
          </p:nvSpPr>
          <p:spPr>
            <a:xfrm rot="10800000">
              <a:off x="6213534" y="4285819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81EE79-5577-64D8-718B-2B5BD1BC35B5}"/>
              </a:ext>
            </a:extLst>
          </p:cNvPr>
          <p:cNvSpPr txBox="1"/>
          <p:nvPr/>
        </p:nvSpPr>
        <p:spPr>
          <a:xfrm>
            <a:off x="7264477" y="2314520"/>
            <a:ext cx="9940914" cy="5596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Nguyên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carbon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mang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điện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tích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…………. 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và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nguyên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mang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điện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tích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…….. Do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vậy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liên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kết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C-X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dễ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bị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phân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cắt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. </a:t>
            </a:r>
            <a:endParaRPr lang="vi-VN" sz="36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→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Phản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ứng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đặc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trưng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của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:…………………………..</a:t>
            </a:r>
            <a:endParaRPr lang="vi-VN" sz="36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EE940-2EB6-7374-F649-B23C349D9332}"/>
              </a:ext>
            </a:extLst>
          </p:cNvPr>
          <p:cNvSpPr txBox="1"/>
          <p:nvPr/>
        </p:nvSpPr>
        <p:spPr>
          <a:xfrm>
            <a:off x="15630078" y="2671662"/>
            <a:ext cx="20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dương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A07C9-E1E1-C6EA-672F-78A82C6139C7}"/>
              </a:ext>
            </a:extLst>
          </p:cNvPr>
          <p:cNvSpPr txBox="1"/>
          <p:nvPr/>
        </p:nvSpPr>
        <p:spPr>
          <a:xfrm>
            <a:off x="16208610" y="3808425"/>
            <a:ext cx="20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âm</a:t>
            </a:r>
            <a:endParaRPr lang="vi-VN" sz="36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BF8B9-2D3F-162A-42E0-B350599083FB}"/>
              </a:ext>
            </a:extLst>
          </p:cNvPr>
          <p:cNvSpPr txBox="1"/>
          <p:nvPr/>
        </p:nvSpPr>
        <p:spPr>
          <a:xfrm>
            <a:off x="9427048" y="7188356"/>
            <a:ext cx="620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là phản ứng thế, tách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77D41-AD22-7571-B40F-5FB1CA70D193}"/>
              </a:ext>
            </a:extLst>
          </p:cNvPr>
          <p:cNvSpPr txBox="1"/>
          <p:nvPr/>
        </p:nvSpPr>
        <p:spPr>
          <a:xfrm>
            <a:off x="4707463" y="3937148"/>
            <a:ext cx="966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/>
              <a:t>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87976-1E28-F303-0561-8F288DFCAE20}"/>
              </a:ext>
            </a:extLst>
          </p:cNvPr>
          <p:cNvSpPr txBox="1"/>
          <p:nvPr/>
        </p:nvSpPr>
        <p:spPr>
          <a:xfrm>
            <a:off x="4293343" y="3836827"/>
            <a:ext cx="89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98CD1-E63F-2B45-B509-2B0A3D1AB2E9}"/>
              </a:ext>
            </a:extLst>
          </p:cNvPr>
          <p:cNvSpPr txBox="1"/>
          <p:nvPr/>
        </p:nvSpPr>
        <p:spPr>
          <a:xfrm>
            <a:off x="5438300" y="3791169"/>
            <a:ext cx="89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305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E1BC7C54-4E91-DB34-0727-DB7FD79763C2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hóa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3C26E1C7-46BC-3054-972D-F72A5E73B9FE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74;p28">
            <a:extLst>
              <a:ext uri="{FF2B5EF4-FFF2-40B4-BE49-F238E27FC236}">
                <a16:creationId xmlns:a16="http://schemas.microsoft.com/office/drawing/2014/main" id="{BBBF4191-FF41-B9CA-4D4B-1CD6A672FE2E}"/>
              </a:ext>
            </a:extLst>
          </p:cNvPr>
          <p:cNvSpPr/>
          <p:nvPr/>
        </p:nvSpPr>
        <p:spPr>
          <a:xfrm>
            <a:off x="5548393" y="3041110"/>
            <a:ext cx="10802319" cy="1373675"/>
          </a:xfrm>
          <a:custGeom>
            <a:avLst/>
            <a:gdLst/>
            <a:ahLst/>
            <a:cxnLst/>
            <a:rect l="l" t="t" r="r" b="b"/>
            <a:pathLst>
              <a:path w="5611807" h="1831566" extrusionOk="0">
                <a:moveTo>
                  <a:pt x="5609269" y="1762213"/>
                </a:moveTo>
                <a:cubicBezTo>
                  <a:pt x="5557264" y="1657410"/>
                  <a:pt x="5469414" y="1561111"/>
                  <a:pt x="5376680" y="1264845"/>
                </a:cubicBezTo>
                <a:cubicBezTo>
                  <a:pt x="5243410" y="823965"/>
                  <a:pt x="5234684" y="974599"/>
                  <a:pt x="5384647" y="674398"/>
                </a:cubicBezTo>
                <a:cubicBezTo>
                  <a:pt x="5620907" y="197110"/>
                  <a:pt x="5593279" y="199638"/>
                  <a:pt x="5485756" y="181361"/>
                </a:cubicBezTo>
                <a:cubicBezTo>
                  <a:pt x="5166281" y="127661"/>
                  <a:pt x="4761143" y="125076"/>
                  <a:pt x="4448297" y="99677"/>
                </a:cubicBezTo>
                <a:cubicBezTo>
                  <a:pt x="2002921" y="-115133"/>
                  <a:pt x="1388211" y="85334"/>
                  <a:pt x="38009" y="77408"/>
                </a:cubicBezTo>
                <a:cubicBezTo>
                  <a:pt x="-41171" y="78837"/>
                  <a:pt x="9168" y="174127"/>
                  <a:pt x="135231" y="624666"/>
                </a:cubicBezTo>
                <a:cubicBezTo>
                  <a:pt x="270371" y="1113372"/>
                  <a:pt x="215125" y="805166"/>
                  <a:pt x="46520" y="1663397"/>
                </a:cubicBezTo>
                <a:cubicBezTo>
                  <a:pt x="38077" y="1715804"/>
                  <a:pt x="-5972" y="1810686"/>
                  <a:pt x="76562" y="1820267"/>
                </a:cubicBezTo>
                <a:cubicBezTo>
                  <a:pt x="1296463" y="1725317"/>
                  <a:pt x="2522891" y="1852797"/>
                  <a:pt x="3745205" y="1828397"/>
                </a:cubicBezTo>
                <a:cubicBezTo>
                  <a:pt x="4349466" y="1817965"/>
                  <a:pt x="4954408" y="1797964"/>
                  <a:pt x="5558613" y="1819496"/>
                </a:cubicBezTo>
                <a:cubicBezTo>
                  <a:pt x="5590683" y="1825755"/>
                  <a:pt x="5620885" y="1793451"/>
                  <a:pt x="5609269" y="1762213"/>
                </a:cubicBezTo>
                <a:close/>
              </a:path>
            </a:pathLst>
          </a:custGeom>
          <a:solidFill>
            <a:srgbClr val="CFEAC2"/>
          </a:solidFill>
          <a:ln>
            <a:solidFill>
              <a:srgbClr val="0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004C0-82F8-B018-DADE-CAA644A21C41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1. Phản ứng thế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F4863-980C-35BD-72B6-93304C8A145E}"/>
              </a:ext>
            </a:extLst>
          </p:cNvPr>
          <p:cNvSpPr txBox="1"/>
          <p:nvPr/>
        </p:nvSpPr>
        <p:spPr>
          <a:xfrm>
            <a:off x="6152828" y="3419219"/>
            <a:ext cx="4649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R –</a:t>
            </a:r>
            <a:r>
              <a:rPr lang="vi-VN" sz="4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X</a:t>
            </a:r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+   </a:t>
            </a:r>
            <a:r>
              <a:rPr lang="vi-VN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OH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08EA7B-272D-D120-B198-4ACC0AF3F8C2}"/>
              </a:ext>
            </a:extLst>
          </p:cNvPr>
          <p:cNvCxnSpPr/>
          <p:nvPr/>
        </p:nvCxnSpPr>
        <p:spPr>
          <a:xfrm>
            <a:off x="10606228" y="3797084"/>
            <a:ext cx="955507" cy="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761AA0-1BF8-E595-FBD5-8378195C3F5C}"/>
              </a:ext>
            </a:extLst>
          </p:cNvPr>
          <p:cNvSpPr txBox="1"/>
          <p:nvPr/>
        </p:nvSpPr>
        <p:spPr>
          <a:xfrm>
            <a:off x="11770964" y="3419218"/>
            <a:ext cx="4649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R – </a:t>
            </a:r>
            <a:r>
              <a:rPr lang="vi-VN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OH </a:t>
            </a:r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+  </a:t>
            </a:r>
            <a:r>
              <a:rPr lang="vi-VN" sz="4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X</a:t>
            </a:r>
            <a:endParaRPr lang="vi-VN" sz="48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D5557-303C-BDBA-0F62-452919496E47}"/>
              </a:ext>
            </a:extLst>
          </p:cNvPr>
          <p:cNvSpPr txBox="1"/>
          <p:nvPr/>
        </p:nvSpPr>
        <p:spPr>
          <a:xfrm>
            <a:off x="15272189" y="2961590"/>
            <a:ext cx="51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_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AC2AB-00EF-7257-5B36-44B0BE53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67024">
            <a:off x="1524136" y="3379740"/>
            <a:ext cx="691403" cy="696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AF253-EBF2-0B0C-0A89-2C928752B674}"/>
              </a:ext>
            </a:extLst>
          </p:cNvPr>
          <p:cNvSpPr txBox="1"/>
          <p:nvPr/>
        </p:nvSpPr>
        <p:spPr>
          <a:xfrm>
            <a:off x="2391276" y="3511550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PTTQ: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5D4D19-20BF-D6B7-AE5A-F594B5604F45}"/>
              </a:ext>
            </a:extLst>
          </p:cNvPr>
          <p:cNvGrpSpPr/>
          <p:nvPr/>
        </p:nvGrpSpPr>
        <p:grpSpPr>
          <a:xfrm>
            <a:off x="2321534" y="5235285"/>
            <a:ext cx="9144000" cy="2757165"/>
            <a:chOff x="2321534" y="5235285"/>
            <a:chExt cx="9144000" cy="27571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0CDEF-E7BD-E8E9-4972-0E415205202C}"/>
                </a:ext>
              </a:extLst>
            </p:cNvPr>
            <p:cNvSpPr txBox="1"/>
            <p:nvPr/>
          </p:nvSpPr>
          <p:spPr>
            <a:xfrm>
              <a:off x="2321534" y="5235285"/>
              <a:ext cx="9144000" cy="2757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  <a:spcAft>
                  <a:spcPts val="800"/>
                </a:spcAft>
                <a:tabLst>
                  <a:tab pos="180340" algn="l"/>
                </a:tabLst>
              </a:pPr>
              <a:r>
                <a:rPr lang="fr-FR" sz="3600" b="1" u="sng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VD:</a:t>
              </a:r>
              <a:r>
                <a:rPr lang="fr-FR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 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CH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3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Cl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    +     Na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OH</a:t>
              </a:r>
              <a:endParaRPr lang="vi-VN" sz="3600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endParaRPr>
            </a:p>
            <a:p>
              <a:pPr>
                <a:lnSpc>
                  <a:spcPct val="250000"/>
                </a:lnSpc>
                <a:spcAft>
                  <a:spcPts val="800"/>
                </a:spcAft>
                <a:tabLst>
                  <a:tab pos="180340" algn="l"/>
                </a:tabLst>
              </a:pP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     C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6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H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5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CH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2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Br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+      K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OH</a:t>
              </a:r>
              <a:endParaRPr lang="vi-VN" sz="3600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6EACEA5-558B-6FF3-E83E-6F82012567F7}"/>
                </a:ext>
              </a:extLst>
            </p:cNvPr>
            <p:cNvCxnSpPr/>
            <p:nvPr/>
          </p:nvCxnSpPr>
          <p:spPr>
            <a:xfrm>
              <a:off x="9346670" y="6134746"/>
              <a:ext cx="955507" cy="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6BAE7AB-ACE2-0481-3A10-7AE497E2B303}"/>
                </a:ext>
              </a:extLst>
            </p:cNvPr>
            <p:cNvCxnSpPr/>
            <p:nvPr/>
          </p:nvCxnSpPr>
          <p:spPr>
            <a:xfrm>
              <a:off x="9346669" y="7619999"/>
              <a:ext cx="955507" cy="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CB274B-6376-FB32-11DE-7EC8156361EB}"/>
                </a:ext>
              </a:extLst>
            </p:cNvPr>
            <p:cNvSpPr txBox="1"/>
            <p:nvPr/>
          </p:nvSpPr>
          <p:spPr>
            <a:xfrm>
              <a:off x="9476891" y="5532141"/>
              <a:ext cx="53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</a:t>
              </a:r>
              <a:r>
                <a:rPr lang="en-US" sz="32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vi-VN" sz="3200" baseline="30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11B6E2-CDCB-A870-2D41-ECCD44233E73}"/>
                </a:ext>
              </a:extLst>
            </p:cNvPr>
            <p:cNvSpPr txBox="1"/>
            <p:nvPr/>
          </p:nvSpPr>
          <p:spPr>
            <a:xfrm>
              <a:off x="9560128" y="7018280"/>
              <a:ext cx="53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</a:t>
              </a:r>
              <a:r>
                <a:rPr lang="en-US" sz="32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vi-VN" sz="3200" baseline="30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76EDD95-4B4F-AB30-796A-E2437F7E35D1}"/>
              </a:ext>
            </a:extLst>
          </p:cNvPr>
          <p:cNvSpPr txBox="1"/>
          <p:nvPr/>
        </p:nvSpPr>
        <p:spPr>
          <a:xfrm>
            <a:off x="10606228" y="5824528"/>
            <a:ext cx="574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OH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         +     Na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Cl</a:t>
            </a:r>
            <a:endParaRPr lang="vi-VN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EC0BE-64F2-018C-B2F3-049799777001}"/>
              </a:ext>
            </a:extLst>
          </p:cNvPr>
          <p:cNvSpPr txBox="1"/>
          <p:nvPr/>
        </p:nvSpPr>
        <p:spPr>
          <a:xfrm>
            <a:off x="10606228" y="7299625"/>
            <a:ext cx="574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6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H</a:t>
            </a:r>
            <a:r>
              <a:rPr lang="en-US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5</a:t>
            </a:r>
            <a:r>
              <a:rPr lang="en-US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OH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   +     </a:t>
            </a:r>
            <a:r>
              <a:rPr lang="en-US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K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Br</a:t>
            </a:r>
            <a:endParaRPr lang="vi-V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B19B28-3165-266C-0186-EB1535D16D14}"/>
              </a:ext>
            </a:extLst>
          </p:cNvPr>
          <p:cNvSpPr txBox="1"/>
          <p:nvPr/>
        </p:nvSpPr>
        <p:spPr>
          <a:xfrm>
            <a:off x="10326681" y="2944642"/>
            <a:ext cx="51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052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  <p:bldP spid="12" grpId="0"/>
      <p:bldP spid="14" grpId="0"/>
      <p:bldP spid="21" grpId="0"/>
      <p:bldP spid="2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5D9A251D-EA32-EA94-B98D-4602D0D7071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hóa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E338D642-42F0-00F1-E1EF-64CFC73B55BE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7698E-64F3-A938-AE60-2189130213FB}"/>
              </a:ext>
            </a:extLst>
          </p:cNvPr>
          <p:cNvSpPr txBox="1"/>
          <p:nvPr/>
        </p:nvSpPr>
        <p:spPr>
          <a:xfrm>
            <a:off x="1649227" y="2187078"/>
            <a:ext cx="936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 Phản ứng tách hydrogen halode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64000E-EBAD-398B-A1D0-DC2D756C5B13}"/>
              </a:ext>
            </a:extLst>
          </p:cNvPr>
          <p:cNvGrpSpPr/>
          <p:nvPr/>
        </p:nvGrpSpPr>
        <p:grpSpPr>
          <a:xfrm>
            <a:off x="1553687" y="2833410"/>
            <a:ext cx="15085086" cy="2606496"/>
            <a:chOff x="1553687" y="2833409"/>
            <a:chExt cx="15085086" cy="303354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D15A027-5CA8-90AD-F762-1D9BFB45FD1B}"/>
                </a:ext>
              </a:extLst>
            </p:cNvPr>
            <p:cNvSpPr/>
            <p:nvPr/>
          </p:nvSpPr>
          <p:spPr>
            <a:xfrm>
              <a:off x="1649226" y="2833409"/>
              <a:ext cx="14989547" cy="3033541"/>
            </a:xfrm>
            <a:custGeom>
              <a:avLst/>
              <a:gdLst>
                <a:gd name="connsiteX0" fmla="*/ 14759697 w 14989547"/>
                <a:gd name="connsiteY0" fmla="*/ 0 h 3033541"/>
                <a:gd name="connsiteX1" fmla="*/ 14938471 w 14989547"/>
                <a:gd name="connsiteY1" fmla="*/ 1826321 h 3033541"/>
                <a:gd name="connsiteX2" fmla="*/ 14989547 w 14989547"/>
                <a:gd name="connsiteY2" fmla="*/ 2869909 h 3033541"/>
                <a:gd name="connsiteX3" fmla="*/ 12449814 w 14989547"/>
                <a:gd name="connsiteY3" fmla="*/ 2880926 h 3033541"/>
                <a:gd name="connsiteX4" fmla="*/ 8036704 w 14989547"/>
                <a:gd name="connsiteY4" fmla="*/ 2926661 h 3033541"/>
                <a:gd name="connsiteX5" fmla="*/ 8019812 w 14989547"/>
                <a:gd name="connsiteY5" fmla="*/ 2926957 h 3033541"/>
                <a:gd name="connsiteX6" fmla="*/ 8021715 w 14989547"/>
                <a:gd name="connsiteY6" fmla="*/ 2968320 h 3033541"/>
                <a:gd name="connsiteX7" fmla="*/ 5369240 w 14989547"/>
                <a:gd name="connsiteY7" fmla="*/ 2979337 h 3033541"/>
                <a:gd name="connsiteX8" fmla="*/ 172681 w 14989547"/>
                <a:gd name="connsiteY8" fmla="*/ 3033541 h 3033541"/>
                <a:gd name="connsiteX9" fmla="*/ 16830 w 14989547"/>
                <a:gd name="connsiteY9" fmla="*/ 201621 h 3033541"/>
                <a:gd name="connsiteX10" fmla="*/ 7313287 w 14989547"/>
                <a:gd name="connsiteY10" fmla="*/ 120045 h 3033541"/>
                <a:gd name="connsiteX11" fmla="*/ 7321683 w 14989547"/>
                <a:gd name="connsiteY11" fmla="*/ 119657 h 3033541"/>
                <a:gd name="connsiteX12" fmla="*/ 7324908 w 14989547"/>
                <a:gd name="connsiteY12" fmla="*/ 103210 h 3033541"/>
                <a:gd name="connsiteX13" fmla="*/ 14759697 w 14989547"/>
                <a:gd name="connsiteY13" fmla="*/ 0 h 303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89547" h="3033541">
                  <a:moveTo>
                    <a:pt x="14759697" y="0"/>
                  </a:moveTo>
                  <a:cubicBezTo>
                    <a:pt x="14861371" y="695426"/>
                    <a:pt x="14838721" y="1212933"/>
                    <a:pt x="14938471" y="1826321"/>
                  </a:cubicBezTo>
                  <a:cubicBezTo>
                    <a:pt x="14966815" y="2166460"/>
                    <a:pt x="14972113" y="2532247"/>
                    <a:pt x="14989547" y="2869909"/>
                  </a:cubicBezTo>
                  <a:cubicBezTo>
                    <a:pt x="14550690" y="2894148"/>
                    <a:pt x="13718671" y="2880926"/>
                    <a:pt x="12449814" y="2880926"/>
                  </a:cubicBezTo>
                  <a:cubicBezTo>
                    <a:pt x="10460230" y="2880926"/>
                    <a:pt x="8867092" y="2911416"/>
                    <a:pt x="8036704" y="2926661"/>
                  </a:cubicBezTo>
                  <a:lnTo>
                    <a:pt x="8019812" y="2926957"/>
                  </a:lnTo>
                  <a:lnTo>
                    <a:pt x="8021715" y="2968320"/>
                  </a:lnTo>
                  <a:cubicBezTo>
                    <a:pt x="7563377" y="2992559"/>
                    <a:pt x="6694424" y="2979337"/>
                    <a:pt x="5369240" y="2979337"/>
                  </a:cubicBezTo>
                  <a:cubicBezTo>
                    <a:pt x="2598699" y="2979337"/>
                    <a:pt x="564239" y="3033541"/>
                    <a:pt x="172681" y="3033541"/>
                  </a:cubicBezTo>
                  <a:cubicBezTo>
                    <a:pt x="172681" y="2684643"/>
                    <a:pt x="-64019" y="490542"/>
                    <a:pt x="16830" y="201621"/>
                  </a:cubicBezTo>
                  <a:cubicBezTo>
                    <a:pt x="1285557" y="129013"/>
                    <a:pt x="4887764" y="215571"/>
                    <a:pt x="7313287" y="120045"/>
                  </a:cubicBezTo>
                  <a:lnTo>
                    <a:pt x="7321683" y="119657"/>
                  </a:lnTo>
                  <a:lnTo>
                    <a:pt x="7324908" y="103210"/>
                  </a:lnTo>
                  <a:cubicBezTo>
                    <a:pt x="8620694" y="25761"/>
                    <a:pt x="12458613" y="129408"/>
                    <a:pt x="14759697" y="0"/>
                  </a:cubicBezTo>
                  <a:close/>
                </a:path>
              </a:pathLst>
            </a:custGeom>
            <a:solidFill>
              <a:srgbClr val="FFD9CF"/>
            </a:solidFill>
            <a:ln>
              <a:solidFill>
                <a:srgbClr val="0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 descr="A picture containing text, line, screenshot&#10;&#10;Description automatically generated">
              <a:extLst>
                <a:ext uri="{FF2B5EF4-FFF2-40B4-BE49-F238E27FC236}">
                  <a16:creationId xmlns:a16="http://schemas.microsoft.com/office/drawing/2014/main" id="{8C8AE3FE-9C1E-55F5-B2D7-5F38763F3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563" y="3282897"/>
              <a:ext cx="9815668" cy="21725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A7D60B-110E-B8B5-468C-519383244674}"/>
                </a:ext>
              </a:extLst>
            </p:cNvPr>
            <p:cNvSpPr txBox="1"/>
            <p:nvPr/>
          </p:nvSpPr>
          <p:spPr>
            <a:xfrm>
              <a:off x="1553687" y="3259955"/>
              <a:ext cx="4742482" cy="994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Cơ chế phản ứng: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B58F06-8BC2-88A3-DBE5-8EBE6D2FDCF5}"/>
              </a:ext>
            </a:extLst>
          </p:cNvPr>
          <p:cNvGrpSpPr/>
          <p:nvPr/>
        </p:nvGrpSpPr>
        <p:grpSpPr>
          <a:xfrm>
            <a:off x="1204846" y="8763486"/>
            <a:ext cx="5834043" cy="1503171"/>
            <a:chOff x="6561837" y="2782782"/>
            <a:chExt cx="4346206" cy="15031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62F102-4EA6-5F21-C549-FDA6B04D2719}"/>
                </a:ext>
              </a:extLst>
            </p:cNvPr>
            <p:cNvSpPr txBox="1"/>
            <p:nvPr/>
          </p:nvSpPr>
          <p:spPr>
            <a:xfrm>
              <a:off x="6561837" y="2782782"/>
              <a:ext cx="4346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 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6F061C-CFFF-4FC0-9DA8-70E72E29640B}"/>
                </a:ext>
              </a:extLst>
            </p:cNvPr>
            <p:cNvSpPr txBox="1"/>
            <p:nvPr/>
          </p:nvSpPr>
          <p:spPr>
            <a:xfrm>
              <a:off x="7654299" y="3639622"/>
              <a:ext cx="66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kern="1200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Br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5E717-28D7-BC67-6684-584872C6FB2A}"/>
                </a:ext>
              </a:extLst>
            </p:cNvPr>
            <p:cNvSpPr txBox="1"/>
            <p:nvPr/>
          </p:nvSpPr>
          <p:spPr>
            <a:xfrm>
              <a:off x="7759325" y="3268068"/>
              <a:ext cx="3661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|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2F3F01C-630C-A13D-CCB7-C2E311A9B176}"/>
              </a:ext>
            </a:extLst>
          </p:cNvPr>
          <p:cNvSpPr txBox="1"/>
          <p:nvPr/>
        </p:nvSpPr>
        <p:spPr>
          <a:xfrm>
            <a:off x="1299463" y="6325847"/>
            <a:ext cx="4008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–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–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Cl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632EE8-8BF6-C4C3-9668-06AA72CBBBFC}"/>
              </a:ext>
            </a:extLst>
          </p:cNvPr>
          <p:cNvGrpSpPr/>
          <p:nvPr/>
        </p:nvGrpSpPr>
        <p:grpSpPr>
          <a:xfrm>
            <a:off x="6702985" y="6172624"/>
            <a:ext cx="3161651" cy="1015663"/>
            <a:chOff x="6702985" y="6172624"/>
            <a:chExt cx="3161651" cy="101566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A9C495-9E0A-AF8F-C313-E9BA059FEC40}"/>
                </a:ext>
              </a:extLst>
            </p:cNvPr>
            <p:cNvCxnSpPr/>
            <p:nvPr/>
          </p:nvCxnSpPr>
          <p:spPr>
            <a:xfrm>
              <a:off x="6888965" y="6649013"/>
              <a:ext cx="2789692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080541-9D63-4024-CD43-ACFB540D9BC9}"/>
                </a:ext>
              </a:extLst>
            </p:cNvPr>
            <p:cNvSpPr txBox="1"/>
            <p:nvPr/>
          </p:nvSpPr>
          <p:spPr>
            <a:xfrm>
              <a:off x="6702985" y="6172624"/>
              <a:ext cx="31616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NaOH/C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5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OH t</a:t>
              </a:r>
              <a:r>
                <a:rPr lang="en-US" sz="30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vi-VN" sz="3000" baseline="30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BDAFEFB-62E1-1797-280E-430E7F8D4143}"/>
              </a:ext>
            </a:extLst>
          </p:cNvPr>
          <p:cNvSpPr txBox="1"/>
          <p:nvPr/>
        </p:nvSpPr>
        <p:spPr>
          <a:xfrm>
            <a:off x="10466744" y="6325847"/>
            <a:ext cx="4008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kern="1200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+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Cl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B9A6C4-EA9B-7EF1-506A-7B8C0370DDFF}"/>
              </a:ext>
            </a:extLst>
          </p:cNvPr>
          <p:cNvGrpSpPr/>
          <p:nvPr/>
        </p:nvGrpSpPr>
        <p:grpSpPr>
          <a:xfrm>
            <a:off x="6387846" y="8594845"/>
            <a:ext cx="3476790" cy="1015663"/>
            <a:chOff x="6411129" y="6175727"/>
            <a:chExt cx="3476790" cy="1015663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A861A58-7B89-B53E-59C9-43FAB2BC36C5}"/>
                </a:ext>
              </a:extLst>
            </p:cNvPr>
            <p:cNvCxnSpPr/>
            <p:nvPr/>
          </p:nvCxnSpPr>
          <p:spPr>
            <a:xfrm>
              <a:off x="6888965" y="6649013"/>
              <a:ext cx="2789692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0D43A9-56A5-CDA4-FA1B-482F2F31D138}"/>
                </a:ext>
              </a:extLst>
            </p:cNvPr>
            <p:cNvSpPr txBox="1"/>
            <p:nvPr/>
          </p:nvSpPr>
          <p:spPr>
            <a:xfrm>
              <a:off x="6411129" y="6175727"/>
              <a:ext cx="3476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NaOH/C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5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OH, t</a:t>
              </a:r>
              <a:r>
                <a:rPr lang="en-US" sz="30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</a:p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- HBr</a:t>
              </a:r>
              <a:endParaRPr lang="vi-VN" sz="3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44781C-59EB-9458-B7AD-0D2394BBD664}"/>
              </a:ext>
            </a:extLst>
          </p:cNvPr>
          <p:cNvSpPr txBox="1"/>
          <p:nvPr/>
        </p:nvSpPr>
        <p:spPr>
          <a:xfrm>
            <a:off x="10466744" y="7656118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kern="1200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401657-E73E-422E-2E65-6FE70483A697}"/>
              </a:ext>
            </a:extLst>
          </p:cNvPr>
          <p:cNvSpPr txBox="1"/>
          <p:nvPr/>
        </p:nvSpPr>
        <p:spPr>
          <a:xfrm>
            <a:off x="10466744" y="9607026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= CH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493B9D-9BF4-F270-09B5-CB12C10B8F43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9606146" y="7979284"/>
            <a:ext cx="860598" cy="108884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840FC6-296A-CFA6-204C-1F0626DA0BC3}"/>
              </a:ext>
            </a:extLst>
          </p:cNvPr>
          <p:cNvCxnSpPr>
            <a:cxnSpLocks/>
          </p:cNvCxnSpPr>
          <p:nvPr/>
        </p:nvCxnSpPr>
        <p:spPr>
          <a:xfrm>
            <a:off x="9591124" y="9049924"/>
            <a:ext cx="875620" cy="91389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2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4A747108-41FD-A8EB-618B-9E9C9665F97E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hóa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7DEE23A3-AB32-1FFF-BEF7-E11B11ED3DE9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54E29-0BF2-4D6B-7B63-1C96714B3AD4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 Phản ứng tách hydrogen halide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1C856B-F621-E6D2-F480-57ED97AB322B}"/>
              </a:ext>
            </a:extLst>
          </p:cNvPr>
          <p:cNvGrpSpPr/>
          <p:nvPr/>
        </p:nvGrpSpPr>
        <p:grpSpPr>
          <a:xfrm>
            <a:off x="1649226" y="2833409"/>
            <a:ext cx="15414408" cy="3396909"/>
            <a:chOff x="1649226" y="2833408"/>
            <a:chExt cx="14989547" cy="395345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D3AA14-7B37-1C85-B081-A2DA576E5EB3}"/>
                </a:ext>
              </a:extLst>
            </p:cNvPr>
            <p:cNvSpPr/>
            <p:nvPr/>
          </p:nvSpPr>
          <p:spPr>
            <a:xfrm>
              <a:off x="1649226" y="2833408"/>
              <a:ext cx="14989547" cy="3953454"/>
            </a:xfrm>
            <a:custGeom>
              <a:avLst/>
              <a:gdLst>
                <a:gd name="connsiteX0" fmla="*/ 14759697 w 14989547"/>
                <a:gd name="connsiteY0" fmla="*/ 0 h 3033541"/>
                <a:gd name="connsiteX1" fmla="*/ 14938471 w 14989547"/>
                <a:gd name="connsiteY1" fmla="*/ 1826321 h 3033541"/>
                <a:gd name="connsiteX2" fmla="*/ 14989547 w 14989547"/>
                <a:gd name="connsiteY2" fmla="*/ 2869909 h 3033541"/>
                <a:gd name="connsiteX3" fmla="*/ 12449814 w 14989547"/>
                <a:gd name="connsiteY3" fmla="*/ 2880926 h 3033541"/>
                <a:gd name="connsiteX4" fmla="*/ 8036704 w 14989547"/>
                <a:gd name="connsiteY4" fmla="*/ 2926661 h 3033541"/>
                <a:gd name="connsiteX5" fmla="*/ 8019812 w 14989547"/>
                <a:gd name="connsiteY5" fmla="*/ 2926957 h 3033541"/>
                <a:gd name="connsiteX6" fmla="*/ 8021715 w 14989547"/>
                <a:gd name="connsiteY6" fmla="*/ 2968320 h 3033541"/>
                <a:gd name="connsiteX7" fmla="*/ 5369240 w 14989547"/>
                <a:gd name="connsiteY7" fmla="*/ 2979337 h 3033541"/>
                <a:gd name="connsiteX8" fmla="*/ 172681 w 14989547"/>
                <a:gd name="connsiteY8" fmla="*/ 3033541 h 3033541"/>
                <a:gd name="connsiteX9" fmla="*/ 16830 w 14989547"/>
                <a:gd name="connsiteY9" fmla="*/ 201621 h 3033541"/>
                <a:gd name="connsiteX10" fmla="*/ 7313287 w 14989547"/>
                <a:gd name="connsiteY10" fmla="*/ 120045 h 3033541"/>
                <a:gd name="connsiteX11" fmla="*/ 7321683 w 14989547"/>
                <a:gd name="connsiteY11" fmla="*/ 119657 h 3033541"/>
                <a:gd name="connsiteX12" fmla="*/ 7324908 w 14989547"/>
                <a:gd name="connsiteY12" fmla="*/ 103210 h 3033541"/>
                <a:gd name="connsiteX13" fmla="*/ 14759697 w 14989547"/>
                <a:gd name="connsiteY13" fmla="*/ 0 h 303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89547" h="3033541">
                  <a:moveTo>
                    <a:pt x="14759697" y="0"/>
                  </a:moveTo>
                  <a:cubicBezTo>
                    <a:pt x="14861371" y="695426"/>
                    <a:pt x="14838721" y="1212933"/>
                    <a:pt x="14938471" y="1826321"/>
                  </a:cubicBezTo>
                  <a:cubicBezTo>
                    <a:pt x="14966815" y="2166460"/>
                    <a:pt x="14972113" y="2532247"/>
                    <a:pt x="14989547" y="2869909"/>
                  </a:cubicBezTo>
                  <a:cubicBezTo>
                    <a:pt x="14550690" y="2894148"/>
                    <a:pt x="13718671" y="2880926"/>
                    <a:pt x="12449814" y="2880926"/>
                  </a:cubicBezTo>
                  <a:cubicBezTo>
                    <a:pt x="10460230" y="2880926"/>
                    <a:pt x="8867092" y="2911416"/>
                    <a:pt x="8036704" y="2926661"/>
                  </a:cubicBezTo>
                  <a:lnTo>
                    <a:pt x="8019812" y="2926957"/>
                  </a:lnTo>
                  <a:lnTo>
                    <a:pt x="8021715" y="2968320"/>
                  </a:lnTo>
                  <a:cubicBezTo>
                    <a:pt x="7563377" y="2992559"/>
                    <a:pt x="6694424" y="2979337"/>
                    <a:pt x="5369240" y="2979337"/>
                  </a:cubicBezTo>
                  <a:cubicBezTo>
                    <a:pt x="2598699" y="2979337"/>
                    <a:pt x="564239" y="3033541"/>
                    <a:pt x="172681" y="3033541"/>
                  </a:cubicBezTo>
                  <a:cubicBezTo>
                    <a:pt x="172681" y="2684643"/>
                    <a:pt x="-64019" y="490542"/>
                    <a:pt x="16830" y="201621"/>
                  </a:cubicBezTo>
                  <a:cubicBezTo>
                    <a:pt x="1285557" y="129013"/>
                    <a:pt x="4887764" y="215571"/>
                    <a:pt x="7313287" y="120045"/>
                  </a:cubicBezTo>
                  <a:lnTo>
                    <a:pt x="7321683" y="119657"/>
                  </a:lnTo>
                  <a:lnTo>
                    <a:pt x="7324908" y="103210"/>
                  </a:lnTo>
                  <a:cubicBezTo>
                    <a:pt x="8620694" y="25761"/>
                    <a:pt x="12458613" y="129408"/>
                    <a:pt x="14759697" y="0"/>
                  </a:cubicBezTo>
                  <a:close/>
                </a:path>
              </a:pathLst>
            </a:custGeom>
            <a:solidFill>
              <a:srgbClr val="FFD9CF"/>
            </a:solidFill>
            <a:ln>
              <a:solidFill>
                <a:srgbClr val="0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8B183F-2E14-E2C9-8DB7-25BEDB04E190}"/>
                </a:ext>
              </a:extLst>
            </p:cNvPr>
            <p:cNvSpPr txBox="1"/>
            <p:nvPr/>
          </p:nvSpPr>
          <p:spPr>
            <a:xfrm>
              <a:off x="2254634" y="3345983"/>
              <a:ext cx="13778729" cy="292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1" dirty="0">
                  <a:solidFill>
                    <a:srgbClr val="00B05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Qui tắc Zaitsev: </a:t>
              </a:r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Trong phản ứng tác hydrogen halide, </a:t>
              </a:r>
              <a:r>
                <a:rPr lang="vi-VN" sz="36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nguyên tử halogen </a:t>
              </a:r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bị ưu tiên tách cùng </a:t>
              </a:r>
              <a:r>
                <a:rPr lang="vi-VN" sz="36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với nguyên tử hydrogen ở bên carbon bên cạnh có bậc cao hơn (ít H hơn).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A7481E-CB2B-A130-F08C-82BA4E6B4ECB}"/>
              </a:ext>
            </a:extLst>
          </p:cNvPr>
          <p:cNvGrpSpPr/>
          <p:nvPr/>
        </p:nvGrpSpPr>
        <p:grpSpPr>
          <a:xfrm>
            <a:off x="1497954" y="7831543"/>
            <a:ext cx="5834043" cy="1503171"/>
            <a:chOff x="6561837" y="2782782"/>
            <a:chExt cx="4346206" cy="15031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523BEA-D71B-F2C4-30EC-9144A38D6224}"/>
                </a:ext>
              </a:extLst>
            </p:cNvPr>
            <p:cNvSpPr txBox="1"/>
            <p:nvPr/>
          </p:nvSpPr>
          <p:spPr>
            <a:xfrm>
              <a:off x="6561837" y="2782782"/>
              <a:ext cx="4346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 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FCC475-EDFC-2943-AC21-42459943D29C}"/>
                </a:ext>
              </a:extLst>
            </p:cNvPr>
            <p:cNvSpPr txBox="1"/>
            <p:nvPr/>
          </p:nvSpPr>
          <p:spPr>
            <a:xfrm>
              <a:off x="7654299" y="3639622"/>
              <a:ext cx="66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kern="1200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Br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71FA5E-ACBE-847A-7BA1-445E1E57F48D}"/>
                </a:ext>
              </a:extLst>
            </p:cNvPr>
            <p:cNvSpPr txBox="1"/>
            <p:nvPr/>
          </p:nvSpPr>
          <p:spPr>
            <a:xfrm>
              <a:off x="7759325" y="3268068"/>
              <a:ext cx="3661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|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4CF150-93A8-8CEB-D3B2-FA63A51CE35A}"/>
              </a:ext>
            </a:extLst>
          </p:cNvPr>
          <p:cNvGrpSpPr/>
          <p:nvPr/>
        </p:nvGrpSpPr>
        <p:grpSpPr>
          <a:xfrm>
            <a:off x="6680954" y="7662902"/>
            <a:ext cx="3476790" cy="1015663"/>
            <a:chOff x="6411129" y="6175727"/>
            <a:chExt cx="3476790" cy="101566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2816229-02C9-3A78-4921-1BFCEE2035D5}"/>
                </a:ext>
              </a:extLst>
            </p:cNvPr>
            <p:cNvCxnSpPr/>
            <p:nvPr/>
          </p:nvCxnSpPr>
          <p:spPr>
            <a:xfrm>
              <a:off x="6888965" y="6649013"/>
              <a:ext cx="2789692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026BFE-E5E9-37FB-2C18-A2479E90569A}"/>
                </a:ext>
              </a:extLst>
            </p:cNvPr>
            <p:cNvSpPr txBox="1"/>
            <p:nvPr/>
          </p:nvSpPr>
          <p:spPr>
            <a:xfrm>
              <a:off x="6411129" y="6175727"/>
              <a:ext cx="3476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NaOH/C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5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OH, t</a:t>
              </a:r>
              <a:r>
                <a:rPr lang="en-US" sz="30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</a:p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- HBr</a:t>
              </a:r>
              <a:endParaRPr lang="vi-VN" sz="3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91987D-E2CA-A67B-F5B4-487FBCC21E94}"/>
              </a:ext>
            </a:extLst>
          </p:cNvPr>
          <p:cNvSpPr txBox="1"/>
          <p:nvPr/>
        </p:nvSpPr>
        <p:spPr>
          <a:xfrm>
            <a:off x="10759852" y="6724175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kern="1200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CBB88-B7FA-7336-C45E-0683BDFF91AE}"/>
              </a:ext>
            </a:extLst>
          </p:cNvPr>
          <p:cNvSpPr txBox="1"/>
          <p:nvPr/>
        </p:nvSpPr>
        <p:spPr>
          <a:xfrm>
            <a:off x="10759852" y="8675083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= CH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252909-E73B-9DB0-D2AC-0C1BADCFE609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9899254" y="7047341"/>
            <a:ext cx="860598" cy="108884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66B0CC-4F74-C3B5-6AAF-4C96DEB5703A}"/>
              </a:ext>
            </a:extLst>
          </p:cNvPr>
          <p:cNvCxnSpPr>
            <a:cxnSpLocks/>
          </p:cNvCxnSpPr>
          <p:nvPr/>
        </p:nvCxnSpPr>
        <p:spPr>
          <a:xfrm>
            <a:off x="9884232" y="8117981"/>
            <a:ext cx="875620" cy="91389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B4596E-9ED9-D2A0-45F7-3B1AC41AC5D9}"/>
              </a:ext>
            </a:extLst>
          </p:cNvPr>
          <p:cNvSpPr txBox="1"/>
          <p:nvPr/>
        </p:nvSpPr>
        <p:spPr>
          <a:xfrm>
            <a:off x="12516004" y="7308323"/>
            <a:ext cx="215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(Sp phụ)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AAEA1C-0E91-92A7-64F4-EAD388365015}"/>
              </a:ext>
            </a:extLst>
          </p:cNvPr>
          <p:cNvSpPr txBox="1"/>
          <p:nvPr/>
        </p:nvSpPr>
        <p:spPr>
          <a:xfrm>
            <a:off x="12314526" y="9352248"/>
            <a:ext cx="215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(</a:t>
            </a:r>
            <a:r>
              <a:rPr lang="vi-VN" sz="2800" i="1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Sp chính)</a:t>
            </a:r>
            <a:endParaRPr lang="vi-VN" sz="28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045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B7CA046C-08AA-0D2C-4A22-E59D0502C3EF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Ứng dụng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C82A43E-0242-8A35-1348-45B619597931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E428F-D304-9938-3125-4AF55E1E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071" y="899507"/>
            <a:ext cx="6623158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87C99-CC1B-4F18-71E8-C7877A6EC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03" y="4273190"/>
            <a:ext cx="6191684" cy="4705680"/>
          </a:xfrm>
          <a:prstGeom prst="rect">
            <a:avLst/>
          </a:prstGeom>
        </p:spPr>
      </p:pic>
      <p:pic>
        <p:nvPicPr>
          <p:cNvPr id="1026" name="Picture 2" descr="Clorofom là gì? Những điều không thể bỏ qua về hoá chất Clorofom này">
            <a:extLst>
              <a:ext uri="{FF2B5EF4-FFF2-40B4-BE49-F238E27FC236}">
                <a16:creationId xmlns:a16="http://schemas.microsoft.com/office/drawing/2014/main" id="{27E7F784-AB2F-D5FD-6F76-1F0AF9B0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767053"/>
            <a:ext cx="3703994" cy="37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791D46-95D5-F367-5326-9024F6A56CDD}"/>
              </a:ext>
            </a:extLst>
          </p:cNvPr>
          <p:cNvSpPr txBox="1"/>
          <p:nvPr/>
        </p:nvSpPr>
        <p:spPr>
          <a:xfrm>
            <a:off x="1332854" y="9233604"/>
            <a:ext cx="4060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ản</a:t>
            </a:r>
            <a:r>
              <a:rPr lang="en-US" sz="3200" i="1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3200" i="1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polymer</a:t>
            </a:r>
            <a:endParaRPr lang="vi-VN" sz="32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8A72E-E149-80E7-D474-09025CF1F02A}"/>
              </a:ext>
            </a:extLst>
          </p:cNvPr>
          <p:cNvSpPr txBox="1"/>
          <p:nvPr/>
        </p:nvSpPr>
        <p:spPr>
          <a:xfrm>
            <a:off x="11667322" y="5823929"/>
            <a:ext cx="4908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Thuốc bảo vệ thực vật</a:t>
            </a:r>
            <a:endParaRPr lang="vi-VN" sz="32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5363C-C9A2-67FD-A477-FD88BFD07AD3}"/>
              </a:ext>
            </a:extLst>
          </p:cNvPr>
          <p:cNvSpPr txBox="1"/>
          <p:nvPr/>
        </p:nvSpPr>
        <p:spPr>
          <a:xfrm>
            <a:off x="6743487" y="6938487"/>
            <a:ext cx="4060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Dung </a:t>
            </a:r>
            <a:r>
              <a:rPr lang="vi-VN" sz="3200" i="1" dirty="0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môi</a:t>
            </a:r>
            <a:endParaRPr lang="vi-VN" sz="32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73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1"/>
          <p:cNvSpPr txBox="1"/>
          <p:nvPr/>
        </p:nvSpPr>
        <p:spPr>
          <a:xfrm>
            <a:off x="2495820" y="747504"/>
            <a:ext cx="13292700" cy="156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499" dirty="0">
                <a:solidFill>
                  <a:schemeClr val="accent4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CỦNG CỐ</a:t>
            </a:r>
            <a:endParaRPr dirty="0">
              <a:solidFill>
                <a:schemeClr val="accent4"/>
              </a:solidFill>
              <a:latin typeface="#9Slide05 SVNKitten" pitchFamily="2" charset="-93"/>
            </a:endParaRPr>
          </a:p>
        </p:txBody>
      </p:sp>
      <p:grpSp>
        <p:nvGrpSpPr>
          <p:cNvPr id="586" name="Google Shape;586;p21"/>
          <p:cNvGrpSpPr/>
          <p:nvPr/>
        </p:nvGrpSpPr>
        <p:grpSpPr>
          <a:xfrm>
            <a:off x="635658" y="2915700"/>
            <a:ext cx="4974996" cy="3099005"/>
            <a:chOff x="0" y="-132554"/>
            <a:chExt cx="6633328" cy="4132005"/>
          </a:xfrm>
        </p:grpSpPr>
        <p:grpSp>
          <p:nvGrpSpPr>
            <p:cNvPr id="587" name="Google Shape;587;p21"/>
            <p:cNvGrpSpPr/>
            <p:nvPr/>
          </p:nvGrpSpPr>
          <p:grpSpPr>
            <a:xfrm>
              <a:off x="0" y="-132554"/>
              <a:ext cx="6633328" cy="4132005"/>
              <a:chOff x="0" y="-28575"/>
              <a:chExt cx="1429966" cy="890748"/>
            </a:xfrm>
          </p:grpSpPr>
          <p:sp>
            <p:nvSpPr>
              <p:cNvPr id="588" name="Google Shape;588;p21"/>
              <p:cNvSpPr/>
              <p:nvPr/>
            </p:nvSpPr>
            <p:spPr>
              <a:xfrm>
                <a:off x="0" y="0"/>
                <a:ext cx="1429966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1" name="Google Shape;591;p21"/>
            <p:cNvSpPr/>
            <p:nvPr/>
          </p:nvSpPr>
          <p:spPr>
            <a:xfrm>
              <a:off x="271976" y="1640490"/>
              <a:ext cx="6089375" cy="2079194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5C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368781" y="1263959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5CAC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21"/>
          <p:cNvGrpSpPr/>
          <p:nvPr/>
        </p:nvGrpSpPr>
        <p:grpSpPr>
          <a:xfrm>
            <a:off x="6654599" y="2915700"/>
            <a:ext cx="11276940" cy="3099004"/>
            <a:chOff x="0" y="-132554"/>
            <a:chExt cx="6633328" cy="4132005"/>
          </a:xfrm>
        </p:grpSpPr>
        <p:grpSp>
          <p:nvGrpSpPr>
            <p:cNvPr id="596" name="Google Shape;596;p21"/>
            <p:cNvGrpSpPr/>
            <p:nvPr/>
          </p:nvGrpSpPr>
          <p:grpSpPr>
            <a:xfrm>
              <a:off x="0" y="-132554"/>
              <a:ext cx="6633328" cy="4132005"/>
              <a:chOff x="0" y="-28575"/>
              <a:chExt cx="1429966" cy="890748"/>
            </a:xfrm>
          </p:grpSpPr>
          <p:sp>
            <p:nvSpPr>
              <p:cNvPr id="597" name="Google Shape;597;p21"/>
              <p:cNvSpPr/>
              <p:nvPr/>
            </p:nvSpPr>
            <p:spPr>
              <a:xfrm>
                <a:off x="0" y="0"/>
                <a:ext cx="1429966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8" name="Google Shape;598;p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0" name="Google Shape;600;p21"/>
            <p:cNvSpPr/>
            <p:nvPr/>
          </p:nvSpPr>
          <p:spPr>
            <a:xfrm>
              <a:off x="271976" y="1743398"/>
              <a:ext cx="6089375" cy="1976287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368334" y="1410813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0" name="Google Shape;640;p21"/>
          <p:cNvGrpSpPr/>
          <p:nvPr/>
        </p:nvGrpSpPr>
        <p:grpSpPr>
          <a:xfrm rot="-2032616">
            <a:off x="864490" y="338472"/>
            <a:ext cx="1203922" cy="1930232"/>
            <a:chOff x="1064932" y="355266"/>
            <a:chExt cx="1203922" cy="1930232"/>
          </a:xfrm>
        </p:grpSpPr>
        <p:sp>
          <p:nvSpPr>
            <p:cNvPr id="641" name="Google Shape;641;p21"/>
            <p:cNvSpPr/>
            <p:nvPr/>
          </p:nvSpPr>
          <p:spPr>
            <a:xfrm>
              <a:off x="1318172" y="1122063"/>
              <a:ext cx="650215" cy="625426"/>
            </a:xfrm>
            <a:custGeom>
              <a:avLst/>
              <a:gdLst/>
              <a:ahLst/>
              <a:cxnLst/>
              <a:rect l="l" t="t" r="r" b="b"/>
              <a:pathLst>
                <a:path w="650215" h="625426" extrusionOk="0">
                  <a:moveTo>
                    <a:pt x="381874" y="185743"/>
                  </a:moveTo>
                  <a:cubicBezTo>
                    <a:pt x="228328" y="50044"/>
                    <a:pt x="155917" y="-13870"/>
                    <a:pt x="89633" y="2517"/>
                  </a:cubicBezTo>
                  <a:cubicBezTo>
                    <a:pt x="33145" y="16485"/>
                    <a:pt x="-1541" y="76384"/>
                    <a:pt x="53" y="136453"/>
                  </a:cubicBezTo>
                  <a:cubicBezTo>
                    <a:pt x="3363" y="261350"/>
                    <a:pt x="286201" y="482196"/>
                    <a:pt x="386542" y="557518"/>
                  </a:cubicBezTo>
                  <a:cubicBezTo>
                    <a:pt x="445789" y="601983"/>
                    <a:pt x="522815" y="648413"/>
                    <a:pt x="587845" y="612769"/>
                  </a:cubicBezTo>
                  <a:cubicBezTo>
                    <a:pt x="618742" y="595833"/>
                    <a:pt x="642666" y="562711"/>
                    <a:pt x="648650" y="522589"/>
                  </a:cubicBezTo>
                  <a:cubicBezTo>
                    <a:pt x="664944" y="413333"/>
                    <a:pt x="552550" y="336572"/>
                    <a:pt x="381874" y="185743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1064932" y="1942124"/>
              <a:ext cx="715247" cy="343374"/>
            </a:xfrm>
            <a:custGeom>
              <a:avLst/>
              <a:gdLst/>
              <a:ahLst/>
              <a:cxnLst/>
              <a:rect l="l" t="t" r="r" b="b"/>
              <a:pathLst>
                <a:path w="715247" h="343374" extrusionOk="0">
                  <a:moveTo>
                    <a:pt x="682481" y="34474"/>
                  </a:moveTo>
                  <a:cubicBezTo>
                    <a:pt x="640874" y="-9435"/>
                    <a:pt x="565287" y="-8683"/>
                    <a:pt x="337486" y="21421"/>
                  </a:cubicBezTo>
                  <a:cubicBezTo>
                    <a:pt x="240715" y="34215"/>
                    <a:pt x="149402" y="43947"/>
                    <a:pt x="60698" y="93809"/>
                  </a:cubicBezTo>
                  <a:cubicBezTo>
                    <a:pt x="-33539" y="146783"/>
                    <a:pt x="-14252" y="319114"/>
                    <a:pt x="92296" y="337335"/>
                  </a:cubicBezTo>
                  <a:cubicBezTo>
                    <a:pt x="190106" y="354063"/>
                    <a:pt x="281361" y="332896"/>
                    <a:pt x="375104" y="312100"/>
                  </a:cubicBezTo>
                  <a:cubicBezTo>
                    <a:pt x="605803" y="260910"/>
                    <a:pt x="671601" y="235168"/>
                    <a:pt x="699611" y="183507"/>
                  </a:cubicBezTo>
                  <a:cubicBezTo>
                    <a:pt x="725585" y="135614"/>
                    <a:pt x="718744" y="72746"/>
                    <a:pt x="682481" y="3447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1708974" y="355266"/>
              <a:ext cx="559880" cy="1014666"/>
            </a:xfrm>
            <a:custGeom>
              <a:avLst/>
              <a:gdLst/>
              <a:ahLst/>
              <a:cxnLst/>
              <a:rect l="l" t="t" r="r" b="b"/>
              <a:pathLst>
                <a:path w="559880" h="1014666" extrusionOk="0">
                  <a:moveTo>
                    <a:pt x="517669" y="699204"/>
                  </a:moveTo>
                  <a:cubicBezTo>
                    <a:pt x="269570" y="85736"/>
                    <a:pt x="262127" y="40627"/>
                    <a:pt x="160552" y="5821"/>
                  </a:cubicBezTo>
                  <a:cubicBezTo>
                    <a:pt x="96004" y="-16300"/>
                    <a:pt x="34133" y="27107"/>
                    <a:pt x="11922" y="94060"/>
                  </a:cubicBezTo>
                  <a:cubicBezTo>
                    <a:pt x="-22961" y="199200"/>
                    <a:pt x="15706" y="254686"/>
                    <a:pt x="167790" y="593605"/>
                  </a:cubicBezTo>
                  <a:cubicBezTo>
                    <a:pt x="303379" y="895768"/>
                    <a:pt x="341039" y="975309"/>
                    <a:pt x="422645" y="1008466"/>
                  </a:cubicBezTo>
                  <a:cubicBezTo>
                    <a:pt x="491653" y="1036509"/>
                    <a:pt x="629414" y="975544"/>
                    <a:pt x="517669" y="69920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 rot="9068585">
            <a:off x="16057377" y="458404"/>
            <a:ext cx="1203922" cy="1930232"/>
            <a:chOff x="15992442" y="306591"/>
            <a:chExt cx="1203922" cy="1930232"/>
          </a:xfrm>
        </p:grpSpPr>
        <p:sp>
          <p:nvSpPr>
            <p:cNvPr id="645" name="Google Shape;645;p21"/>
            <p:cNvSpPr/>
            <p:nvPr/>
          </p:nvSpPr>
          <p:spPr>
            <a:xfrm>
              <a:off x="16245682" y="1073388"/>
              <a:ext cx="650215" cy="625426"/>
            </a:xfrm>
            <a:custGeom>
              <a:avLst/>
              <a:gdLst/>
              <a:ahLst/>
              <a:cxnLst/>
              <a:rect l="l" t="t" r="r" b="b"/>
              <a:pathLst>
                <a:path w="650215" h="625426" extrusionOk="0">
                  <a:moveTo>
                    <a:pt x="381874" y="185743"/>
                  </a:moveTo>
                  <a:cubicBezTo>
                    <a:pt x="228328" y="50044"/>
                    <a:pt x="155917" y="-13870"/>
                    <a:pt x="89633" y="2517"/>
                  </a:cubicBezTo>
                  <a:cubicBezTo>
                    <a:pt x="33145" y="16485"/>
                    <a:pt x="-1541" y="76384"/>
                    <a:pt x="53" y="136453"/>
                  </a:cubicBezTo>
                  <a:cubicBezTo>
                    <a:pt x="3363" y="261350"/>
                    <a:pt x="286201" y="482196"/>
                    <a:pt x="386542" y="557518"/>
                  </a:cubicBezTo>
                  <a:cubicBezTo>
                    <a:pt x="445789" y="601983"/>
                    <a:pt x="522815" y="648413"/>
                    <a:pt x="587845" y="612769"/>
                  </a:cubicBezTo>
                  <a:cubicBezTo>
                    <a:pt x="618742" y="595833"/>
                    <a:pt x="642666" y="562711"/>
                    <a:pt x="648650" y="522589"/>
                  </a:cubicBezTo>
                  <a:cubicBezTo>
                    <a:pt x="664944" y="413333"/>
                    <a:pt x="552550" y="336572"/>
                    <a:pt x="381874" y="185743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15992442" y="1893449"/>
              <a:ext cx="715247" cy="343374"/>
            </a:xfrm>
            <a:custGeom>
              <a:avLst/>
              <a:gdLst/>
              <a:ahLst/>
              <a:cxnLst/>
              <a:rect l="l" t="t" r="r" b="b"/>
              <a:pathLst>
                <a:path w="715247" h="343374" extrusionOk="0">
                  <a:moveTo>
                    <a:pt x="682481" y="34474"/>
                  </a:moveTo>
                  <a:cubicBezTo>
                    <a:pt x="640874" y="-9435"/>
                    <a:pt x="565287" y="-8683"/>
                    <a:pt x="337486" y="21421"/>
                  </a:cubicBezTo>
                  <a:cubicBezTo>
                    <a:pt x="240715" y="34215"/>
                    <a:pt x="149402" y="43947"/>
                    <a:pt x="60698" y="93809"/>
                  </a:cubicBezTo>
                  <a:cubicBezTo>
                    <a:pt x="-33539" y="146783"/>
                    <a:pt x="-14252" y="319114"/>
                    <a:pt x="92296" y="337335"/>
                  </a:cubicBezTo>
                  <a:cubicBezTo>
                    <a:pt x="190106" y="354063"/>
                    <a:pt x="281361" y="332896"/>
                    <a:pt x="375104" y="312100"/>
                  </a:cubicBezTo>
                  <a:cubicBezTo>
                    <a:pt x="605803" y="260910"/>
                    <a:pt x="671601" y="235168"/>
                    <a:pt x="699611" y="183507"/>
                  </a:cubicBezTo>
                  <a:cubicBezTo>
                    <a:pt x="725585" y="135614"/>
                    <a:pt x="718744" y="72746"/>
                    <a:pt x="682481" y="3447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16636484" y="306591"/>
              <a:ext cx="559880" cy="1014666"/>
            </a:xfrm>
            <a:custGeom>
              <a:avLst/>
              <a:gdLst/>
              <a:ahLst/>
              <a:cxnLst/>
              <a:rect l="l" t="t" r="r" b="b"/>
              <a:pathLst>
                <a:path w="559880" h="1014666" extrusionOk="0">
                  <a:moveTo>
                    <a:pt x="517669" y="699204"/>
                  </a:moveTo>
                  <a:cubicBezTo>
                    <a:pt x="269570" y="85736"/>
                    <a:pt x="262127" y="40627"/>
                    <a:pt x="160552" y="5821"/>
                  </a:cubicBezTo>
                  <a:cubicBezTo>
                    <a:pt x="96004" y="-16300"/>
                    <a:pt x="34133" y="27107"/>
                    <a:pt x="11922" y="94060"/>
                  </a:cubicBezTo>
                  <a:cubicBezTo>
                    <a:pt x="-22961" y="199200"/>
                    <a:pt x="15706" y="254686"/>
                    <a:pt x="167790" y="593605"/>
                  </a:cubicBezTo>
                  <a:cubicBezTo>
                    <a:pt x="303379" y="895768"/>
                    <a:pt x="341039" y="975309"/>
                    <a:pt x="422645" y="1008466"/>
                  </a:cubicBezTo>
                  <a:cubicBezTo>
                    <a:pt x="491653" y="1036509"/>
                    <a:pt x="629414" y="975544"/>
                    <a:pt x="517669" y="69920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51391F-C159-74DB-A845-E4931A8FF6F0}"/>
              </a:ext>
            </a:extLst>
          </p:cNvPr>
          <p:cNvSpPr txBox="1"/>
          <p:nvPr/>
        </p:nvSpPr>
        <p:spPr>
          <a:xfrm>
            <a:off x="1634085" y="4345169"/>
            <a:ext cx="3874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R - </a:t>
            </a:r>
            <a:r>
              <a:rPr lang="vi-VN" sz="8000" dirty="0">
                <a:solidFill>
                  <a:srgbClr val="C00000"/>
                </a:solidFill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X</a:t>
            </a:r>
            <a:r>
              <a:rPr lang="vi-VN" sz="80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77275-0CD8-0649-637F-41F20DF20334}"/>
              </a:ext>
            </a:extLst>
          </p:cNvPr>
          <p:cNvSpPr txBox="1"/>
          <p:nvPr/>
        </p:nvSpPr>
        <p:spPr>
          <a:xfrm>
            <a:off x="1930342" y="3150380"/>
            <a:ext cx="278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CTTQ:</a:t>
            </a:r>
            <a:endParaRPr lang="vi-VN" sz="5400" baseline="-250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A71DE-D248-3E6D-CD8A-3EF32F525470}"/>
              </a:ext>
            </a:extLst>
          </p:cNvPr>
          <p:cNvSpPr txBox="1"/>
          <p:nvPr/>
        </p:nvSpPr>
        <p:spPr>
          <a:xfrm>
            <a:off x="9144000" y="3226699"/>
            <a:ext cx="596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thay thế</a:t>
            </a:r>
            <a:endParaRPr lang="vi-VN" sz="54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7D61A-6282-0A95-6593-FE306A6B5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823" y="4481780"/>
            <a:ext cx="1123830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vi-VN" altLang="en-US" sz="4000" b="1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Vị trí của halogen – halogen</a:t>
            </a: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o + </a:t>
            </a:r>
          </a:p>
          <a:p>
            <a:pPr algn="ctr" eaLnBrk="1" hangingPunct="1">
              <a:buClrTx/>
              <a:buFontTx/>
              <a:buNone/>
            </a:pP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hydrocarbon</a:t>
            </a:r>
            <a:endParaRPr lang="en-US" altLang="en-US" sz="4000" b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6" name="Google Shape;595;p21">
            <a:extLst>
              <a:ext uri="{FF2B5EF4-FFF2-40B4-BE49-F238E27FC236}">
                <a16:creationId xmlns:a16="http://schemas.microsoft.com/office/drawing/2014/main" id="{9328F400-2592-A99A-BC5E-992333B35DB6}"/>
              </a:ext>
            </a:extLst>
          </p:cNvPr>
          <p:cNvGrpSpPr/>
          <p:nvPr/>
        </p:nvGrpSpPr>
        <p:grpSpPr>
          <a:xfrm>
            <a:off x="250456" y="6546661"/>
            <a:ext cx="10814568" cy="3099004"/>
            <a:chOff x="0" y="-132554"/>
            <a:chExt cx="6361351" cy="4132005"/>
          </a:xfrm>
        </p:grpSpPr>
        <p:grpSp>
          <p:nvGrpSpPr>
            <p:cNvPr id="7" name="Google Shape;596;p21">
              <a:extLst>
                <a:ext uri="{FF2B5EF4-FFF2-40B4-BE49-F238E27FC236}">
                  <a16:creationId xmlns:a16="http://schemas.microsoft.com/office/drawing/2014/main" id="{32BF0718-C9B5-831F-A7BC-E0AF70134C7F}"/>
                </a:ext>
              </a:extLst>
            </p:cNvPr>
            <p:cNvGrpSpPr/>
            <p:nvPr/>
          </p:nvGrpSpPr>
          <p:grpSpPr>
            <a:xfrm>
              <a:off x="0" y="-132554"/>
              <a:ext cx="4561088" cy="4132005"/>
              <a:chOff x="0" y="-28575"/>
              <a:chExt cx="983247" cy="890748"/>
            </a:xfrm>
          </p:grpSpPr>
          <p:sp>
            <p:nvSpPr>
              <p:cNvPr id="10" name="Google Shape;597;p21">
                <a:extLst>
                  <a:ext uri="{FF2B5EF4-FFF2-40B4-BE49-F238E27FC236}">
                    <a16:creationId xmlns:a16="http://schemas.microsoft.com/office/drawing/2014/main" id="{C48E1824-D39A-3D4F-BE15-FB4083A39AA5}"/>
                  </a:ext>
                </a:extLst>
              </p:cNvPr>
              <p:cNvSpPr/>
              <p:nvPr/>
            </p:nvSpPr>
            <p:spPr>
              <a:xfrm>
                <a:off x="0" y="0"/>
                <a:ext cx="983247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" name="Google Shape;598;p21">
                <a:extLst>
                  <a:ext uri="{FF2B5EF4-FFF2-40B4-BE49-F238E27FC236}">
                    <a16:creationId xmlns:a16="http://schemas.microsoft.com/office/drawing/2014/main" id="{38D23217-BC18-8DD7-83F8-EE3C3DF83B8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600;p21">
              <a:extLst>
                <a:ext uri="{FF2B5EF4-FFF2-40B4-BE49-F238E27FC236}">
                  <a16:creationId xmlns:a16="http://schemas.microsoft.com/office/drawing/2014/main" id="{019FD22C-5700-97A9-CEA0-E187D1AEC8E3}"/>
                </a:ext>
              </a:extLst>
            </p:cNvPr>
            <p:cNvSpPr/>
            <p:nvPr/>
          </p:nvSpPr>
          <p:spPr>
            <a:xfrm>
              <a:off x="271977" y="1743398"/>
              <a:ext cx="4154645" cy="1976287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03;p21">
              <a:extLst>
                <a:ext uri="{FF2B5EF4-FFF2-40B4-BE49-F238E27FC236}">
                  <a16:creationId xmlns:a16="http://schemas.microsoft.com/office/drawing/2014/main" id="{47B9B475-6AAC-5882-2E03-1ABEF44BF726}"/>
                </a:ext>
              </a:extLst>
            </p:cNvPr>
            <p:cNvSpPr/>
            <p:nvPr/>
          </p:nvSpPr>
          <p:spPr>
            <a:xfrm>
              <a:off x="368334" y="1410813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3C3C4A5-00A5-FBFA-8B74-04A996532D72}"/>
              </a:ext>
            </a:extLst>
          </p:cNvPr>
          <p:cNvSpPr txBox="1"/>
          <p:nvPr/>
        </p:nvSpPr>
        <p:spPr>
          <a:xfrm>
            <a:off x="1715594" y="6836713"/>
            <a:ext cx="596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Phản ứng thế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59CE49-F104-F402-CE58-E5ADF680E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49" y="8393037"/>
            <a:ext cx="80250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R – X +  OH</a:t>
            </a:r>
            <a:r>
              <a:rPr lang="vi-VN" altLang="en-US" sz="4000" b="1" baseline="30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-</a:t>
            </a: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</a:t>
            </a:r>
            <a:r>
              <a:rPr lang="vi-VN" alt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→ R-OH + X</a:t>
            </a:r>
            <a:r>
              <a:rPr lang="vi-VN" altLang="en-US" sz="40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endParaRPr lang="en-US" altLang="en-US" sz="4000" b="1" baseline="300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16" name="Google Shape;595;p21">
            <a:extLst>
              <a:ext uri="{FF2B5EF4-FFF2-40B4-BE49-F238E27FC236}">
                <a16:creationId xmlns:a16="http://schemas.microsoft.com/office/drawing/2014/main" id="{00D7507A-1154-2512-C065-3BDA64474391}"/>
              </a:ext>
            </a:extLst>
          </p:cNvPr>
          <p:cNvGrpSpPr/>
          <p:nvPr/>
        </p:nvGrpSpPr>
        <p:grpSpPr>
          <a:xfrm>
            <a:off x="8246536" y="6572644"/>
            <a:ext cx="10814568" cy="3099004"/>
            <a:chOff x="0" y="-132554"/>
            <a:chExt cx="6361351" cy="4132005"/>
          </a:xfrm>
        </p:grpSpPr>
        <p:grpSp>
          <p:nvGrpSpPr>
            <p:cNvPr id="17" name="Google Shape;596;p21">
              <a:extLst>
                <a:ext uri="{FF2B5EF4-FFF2-40B4-BE49-F238E27FC236}">
                  <a16:creationId xmlns:a16="http://schemas.microsoft.com/office/drawing/2014/main" id="{3D46B0A9-AB1F-AEAF-4090-A482A176280F}"/>
                </a:ext>
              </a:extLst>
            </p:cNvPr>
            <p:cNvGrpSpPr/>
            <p:nvPr/>
          </p:nvGrpSpPr>
          <p:grpSpPr>
            <a:xfrm>
              <a:off x="0" y="-132554"/>
              <a:ext cx="5696917" cy="4132005"/>
              <a:chOff x="0" y="-28575"/>
              <a:chExt cx="1228101" cy="890748"/>
            </a:xfrm>
          </p:grpSpPr>
          <p:sp>
            <p:nvSpPr>
              <p:cNvPr id="20" name="Google Shape;597;p21">
                <a:extLst>
                  <a:ext uri="{FF2B5EF4-FFF2-40B4-BE49-F238E27FC236}">
                    <a16:creationId xmlns:a16="http://schemas.microsoft.com/office/drawing/2014/main" id="{5089E6A9-8855-5F03-F9A9-0380CD25EA6C}"/>
                  </a:ext>
                </a:extLst>
              </p:cNvPr>
              <p:cNvSpPr/>
              <p:nvPr/>
            </p:nvSpPr>
            <p:spPr>
              <a:xfrm>
                <a:off x="0" y="0"/>
                <a:ext cx="1228101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598;p21">
                <a:extLst>
                  <a:ext uri="{FF2B5EF4-FFF2-40B4-BE49-F238E27FC236}">
                    <a16:creationId xmlns:a16="http://schemas.microsoft.com/office/drawing/2014/main" id="{A24591DD-74B2-F4AD-9FD2-EB9C6BBEA54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" name="Google Shape;600;p21">
              <a:extLst>
                <a:ext uri="{FF2B5EF4-FFF2-40B4-BE49-F238E27FC236}">
                  <a16:creationId xmlns:a16="http://schemas.microsoft.com/office/drawing/2014/main" id="{EB7B9852-F507-59C8-F911-19C2CD778415}"/>
                </a:ext>
              </a:extLst>
            </p:cNvPr>
            <p:cNvSpPr/>
            <p:nvPr/>
          </p:nvSpPr>
          <p:spPr>
            <a:xfrm>
              <a:off x="271977" y="1743398"/>
              <a:ext cx="5119336" cy="1976287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603;p21">
              <a:extLst>
                <a:ext uri="{FF2B5EF4-FFF2-40B4-BE49-F238E27FC236}">
                  <a16:creationId xmlns:a16="http://schemas.microsoft.com/office/drawing/2014/main" id="{DB7C04E8-2624-CC29-73D0-826A2BDCD8B8}"/>
                </a:ext>
              </a:extLst>
            </p:cNvPr>
            <p:cNvSpPr/>
            <p:nvPr/>
          </p:nvSpPr>
          <p:spPr>
            <a:xfrm>
              <a:off x="368334" y="1410813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B067FBD-EC68-006B-3397-0A78EC1C4AA2}"/>
              </a:ext>
            </a:extLst>
          </p:cNvPr>
          <p:cNvSpPr txBox="1"/>
          <p:nvPr/>
        </p:nvSpPr>
        <p:spPr>
          <a:xfrm>
            <a:off x="8961341" y="6833484"/>
            <a:ext cx="596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Phản ứng tách</a:t>
            </a:r>
          </a:p>
        </p:txBody>
      </p:sp>
      <p:pic>
        <p:nvPicPr>
          <p:cNvPr id="24" name="Picture 23" descr="A picture containing text, line, screenshot&#10;&#10;Description automatically generated">
            <a:extLst>
              <a:ext uri="{FF2B5EF4-FFF2-40B4-BE49-F238E27FC236}">
                <a16:creationId xmlns:a16="http://schemas.microsoft.com/office/drawing/2014/main" id="{19141F11-31B4-9050-D054-404DDC584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83" y="7844783"/>
            <a:ext cx="8703089" cy="16550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338FC8-686D-452C-B7C7-CE01E00EF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18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39" y="1805480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Hợp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sau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đây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dùng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để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tổng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hợp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PVC?</a:t>
            </a:r>
            <a:endParaRPr lang="vi-VN" sz="4400" dirty="0">
              <a:solidFill>
                <a:srgbClr val="000000"/>
              </a:solidFill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=CH-CH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lang="en-US" sz="4000" dirty="0" err="1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CHBr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lang="en-US" sz="4000" dirty="0" err="1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CHCl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6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5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418" y="19792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BBE635-ABCC-CE43-27EC-BF483C2F2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56" y="1911084"/>
            <a:ext cx="8636834" cy="57612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6A899A-CE62-7D69-2F5C-06888786BC9E}"/>
              </a:ext>
            </a:extLst>
          </p:cNvPr>
          <p:cNvGrpSpPr/>
          <p:nvPr/>
        </p:nvGrpSpPr>
        <p:grpSpPr>
          <a:xfrm>
            <a:off x="10880678" y="2592171"/>
            <a:ext cx="5888488" cy="5084509"/>
            <a:chOff x="10880678" y="2483683"/>
            <a:chExt cx="5888488" cy="50845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B5C879-7368-0415-36BF-212156BD656A}"/>
                </a:ext>
              </a:extLst>
            </p:cNvPr>
            <p:cNvGrpSpPr/>
            <p:nvPr/>
          </p:nvGrpSpPr>
          <p:grpSpPr>
            <a:xfrm>
              <a:off x="11270872" y="2483683"/>
              <a:ext cx="3514126" cy="3920899"/>
              <a:chOff x="13579231" y="1732885"/>
              <a:chExt cx="3514126" cy="392089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82C252-D050-626E-9CF9-2F89B775F12D}"/>
                  </a:ext>
                </a:extLst>
              </p:cNvPr>
              <p:cNvSpPr txBox="1"/>
              <p:nvPr/>
            </p:nvSpPr>
            <p:spPr>
              <a:xfrm>
                <a:off x="15066342" y="4617956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F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47CDE1-8D36-6985-4817-E15A7657DCC2}"/>
                  </a:ext>
                </a:extLst>
              </p:cNvPr>
              <p:cNvSpPr txBox="1"/>
              <p:nvPr/>
            </p:nvSpPr>
            <p:spPr>
              <a:xfrm rot="5400000">
                <a:off x="15217418" y="4239933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383639-E355-DBBC-74DA-DE5EE8B5CD23}"/>
                  </a:ext>
                </a:extLst>
              </p:cNvPr>
              <p:cNvSpPr txBox="1"/>
              <p:nvPr/>
            </p:nvSpPr>
            <p:spPr>
              <a:xfrm>
                <a:off x="14991006" y="3308181"/>
                <a:ext cx="9666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2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</a:t>
                </a:r>
                <a:endParaRPr lang="vi-VN" sz="72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FDC3F0-8975-06AD-611B-0A5CF8084AFE}"/>
                  </a:ext>
                </a:extLst>
              </p:cNvPr>
              <p:cNvSpPr txBox="1"/>
              <p:nvPr/>
            </p:nvSpPr>
            <p:spPr>
              <a:xfrm>
                <a:off x="15712205" y="263992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EA5DBC-35B1-72E2-F0E0-982C555CA620}"/>
                  </a:ext>
                </a:extLst>
              </p:cNvPr>
              <p:cNvSpPr txBox="1"/>
              <p:nvPr/>
            </p:nvSpPr>
            <p:spPr>
              <a:xfrm>
                <a:off x="14222727" y="2633458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467E50-A8A7-D538-E0C3-194FD7DF7DE9}"/>
                  </a:ext>
                </a:extLst>
              </p:cNvPr>
              <p:cNvSpPr txBox="1"/>
              <p:nvPr/>
            </p:nvSpPr>
            <p:spPr>
              <a:xfrm rot="5400000">
                <a:off x="15204049" y="262707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0146BA-45D0-5A94-AA8F-CA3428DF0D90}"/>
                  </a:ext>
                </a:extLst>
              </p:cNvPr>
              <p:cNvSpPr txBox="1"/>
              <p:nvPr/>
            </p:nvSpPr>
            <p:spPr>
              <a:xfrm>
                <a:off x="15057717" y="1732885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F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92132B-B1B8-5934-6EE3-7290A0A13DDD}"/>
                  </a:ext>
                </a:extLst>
              </p:cNvPr>
              <p:cNvSpPr txBox="1"/>
              <p:nvPr/>
            </p:nvSpPr>
            <p:spPr>
              <a:xfrm>
                <a:off x="13579231" y="3084864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F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FCE1A0-20EF-0BBB-3B15-E01F169B11F9}"/>
                </a:ext>
              </a:extLst>
            </p:cNvPr>
            <p:cNvGrpSpPr/>
            <p:nvPr/>
          </p:nvGrpSpPr>
          <p:grpSpPr>
            <a:xfrm>
              <a:off x="14173802" y="2495346"/>
              <a:ext cx="2102351" cy="3920899"/>
              <a:chOff x="14991006" y="1732885"/>
              <a:chExt cx="2102351" cy="39208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E682CF-97B2-F05A-AE12-083D7FB1C1A0}"/>
                  </a:ext>
                </a:extLst>
              </p:cNvPr>
              <p:cNvSpPr txBox="1"/>
              <p:nvPr/>
            </p:nvSpPr>
            <p:spPr>
              <a:xfrm>
                <a:off x="15066342" y="4617956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H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4D92B6-F33F-C858-D38E-4C20C1584333}"/>
                  </a:ext>
                </a:extLst>
              </p:cNvPr>
              <p:cNvSpPr txBox="1"/>
              <p:nvPr/>
            </p:nvSpPr>
            <p:spPr>
              <a:xfrm rot="5400000">
                <a:off x="15217418" y="4239933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D97FCE-027F-DDD5-113D-9E5B22334738}"/>
                  </a:ext>
                </a:extLst>
              </p:cNvPr>
              <p:cNvSpPr txBox="1"/>
              <p:nvPr/>
            </p:nvSpPr>
            <p:spPr>
              <a:xfrm>
                <a:off x="14991006" y="3308181"/>
                <a:ext cx="9666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2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</a:t>
                </a:r>
                <a:endParaRPr lang="vi-VN" sz="72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78D2F88-5610-5738-CBF5-2DFE5C26526C}"/>
                  </a:ext>
                </a:extLst>
              </p:cNvPr>
              <p:cNvSpPr txBox="1"/>
              <p:nvPr/>
            </p:nvSpPr>
            <p:spPr>
              <a:xfrm>
                <a:off x="15712205" y="263992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7C0F08-9A84-B9F1-2A23-D0F1CDFDD843}"/>
                  </a:ext>
                </a:extLst>
              </p:cNvPr>
              <p:cNvSpPr txBox="1"/>
              <p:nvPr/>
            </p:nvSpPr>
            <p:spPr>
              <a:xfrm rot="5400000">
                <a:off x="15204049" y="262707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F45EAF-DB44-A10F-CBAF-DE70BC3EDD01}"/>
                  </a:ext>
                </a:extLst>
              </p:cNvPr>
              <p:cNvSpPr txBox="1"/>
              <p:nvPr/>
            </p:nvSpPr>
            <p:spPr>
              <a:xfrm>
                <a:off x="15057717" y="1732885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Cl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A00536-C6E5-7959-EB6C-0E4EB5F4539F}"/>
                </a:ext>
              </a:extLst>
            </p:cNvPr>
            <p:cNvSpPr txBox="1"/>
            <p:nvPr/>
          </p:nvSpPr>
          <p:spPr>
            <a:xfrm>
              <a:off x="15639290" y="3885308"/>
              <a:ext cx="1129876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2CFF0D-749E-1BF4-ED7A-3036C6AA162F}"/>
                </a:ext>
              </a:extLst>
            </p:cNvPr>
            <p:cNvSpPr txBox="1"/>
            <p:nvPr/>
          </p:nvSpPr>
          <p:spPr>
            <a:xfrm>
              <a:off x="10880678" y="6860306"/>
              <a:ext cx="56878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i="1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Halothane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90129AF-E71A-6AA7-19A8-D43E56B3B742}"/>
              </a:ext>
            </a:extLst>
          </p:cNvPr>
          <p:cNvSpPr txBox="1"/>
          <p:nvPr/>
        </p:nvSpPr>
        <p:spPr>
          <a:xfrm>
            <a:off x="2152549" y="8237072"/>
            <a:ext cx="699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Gây mê trước phẫu thuật </a:t>
            </a:r>
            <a:endParaRPr lang="vi-VN" sz="40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DA770D-9EE3-4E22-22C8-54458978D269}"/>
              </a:ext>
            </a:extLst>
          </p:cNvPr>
          <p:cNvGrpSpPr/>
          <p:nvPr/>
        </p:nvGrpSpPr>
        <p:grpSpPr>
          <a:xfrm>
            <a:off x="-623171" y="705326"/>
            <a:ext cx="12427536" cy="7907633"/>
            <a:chOff x="-623171" y="705326"/>
            <a:chExt cx="12427536" cy="7907633"/>
          </a:xfrm>
        </p:grpSpPr>
        <p:grpSp>
          <p:nvGrpSpPr>
            <p:cNvPr id="26" name="Google Shape;849;p27">
              <a:extLst>
                <a:ext uri="{FF2B5EF4-FFF2-40B4-BE49-F238E27FC236}">
                  <a16:creationId xmlns:a16="http://schemas.microsoft.com/office/drawing/2014/main" id="{C35031AC-5594-6A28-3674-73473819DE6D}"/>
                </a:ext>
              </a:extLst>
            </p:cNvPr>
            <p:cNvGrpSpPr/>
            <p:nvPr/>
          </p:nvGrpSpPr>
          <p:grpSpPr>
            <a:xfrm>
              <a:off x="-623171" y="705326"/>
              <a:ext cx="12427536" cy="7907633"/>
              <a:chOff x="0" y="0"/>
              <a:chExt cx="827989" cy="537638"/>
            </a:xfrm>
          </p:grpSpPr>
          <p:sp>
            <p:nvSpPr>
              <p:cNvPr id="27" name="Google Shape;850;p27">
                <a:extLst>
                  <a:ext uri="{FF2B5EF4-FFF2-40B4-BE49-F238E27FC236}">
                    <a16:creationId xmlns:a16="http://schemas.microsoft.com/office/drawing/2014/main" id="{A5DB3A94-2AE0-AEDF-64C9-5C75FE5CFE7D}"/>
                  </a:ext>
                </a:extLst>
              </p:cNvPr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 extrusionOk="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ACB7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851;p27">
                <a:extLst>
                  <a:ext uri="{FF2B5EF4-FFF2-40B4-BE49-F238E27FC236}">
                    <a16:creationId xmlns:a16="http://schemas.microsoft.com/office/drawing/2014/main" id="{9C190C96-2117-7FA6-876A-466CFB2FF2AB}"/>
                  </a:ext>
                </a:extLst>
              </p:cNvPr>
              <p:cNvSpPr txBox="1"/>
              <p:nvPr/>
            </p:nvSpPr>
            <p:spPr>
              <a:xfrm>
                <a:off x="38100" y="60325"/>
                <a:ext cx="7366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877BE-202E-7200-6366-ADB6B4B88EF5}"/>
                </a:ext>
              </a:extLst>
            </p:cNvPr>
            <p:cNvSpPr txBox="1"/>
            <p:nvPr/>
          </p:nvSpPr>
          <p:spPr>
            <a:xfrm>
              <a:off x="1458833" y="1930751"/>
              <a:ext cx="8517448" cy="5283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Dẫn xuất halogen ??</a:t>
              </a:r>
            </a:p>
            <a:p>
              <a:pPr algn="ctr">
                <a:lnSpc>
                  <a:spcPct val="200000"/>
                </a:lnSpc>
              </a:pPr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Tính chất?</a:t>
              </a:r>
            </a:p>
            <a:p>
              <a:pPr algn="ctr">
                <a:lnSpc>
                  <a:spcPct val="200000"/>
                </a:lnSpc>
              </a:pPr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Ứng dụng?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4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F1CA0D-A164-4EEC-94EE-AC23C4DA6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4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sau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đây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hidrocarbon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?</a:t>
            </a:r>
            <a:endParaRPr lang="vi-VN" sz="4400" dirty="0">
              <a:solidFill>
                <a:srgbClr val="000000"/>
              </a:solidFill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6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5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MgBr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COOH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COCl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68" y="83364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EF3740-DE3A-4113-A129-491C3789F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88" y="1244172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21" y="1892470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Sản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phẩm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chính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tạo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thành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2-brombutan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tác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dụng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với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dung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dịch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KOH/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ancol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đun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nóng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:</a:t>
            </a:r>
            <a:endParaRPr lang="vi-VN" sz="4400" b="1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But-2-ol.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But-1-en.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 err="1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Metylxiclopropan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But-2-en.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190" y="183376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0471A3-848F-4123-B68F-54155251A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56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Danh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pháp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IUPAC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công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thức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cấu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tạo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: ClCH</a:t>
            </a:r>
            <a:r>
              <a:rPr lang="en-US" sz="4400" baseline="-25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2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CH(CH</a:t>
            </a:r>
            <a:r>
              <a:rPr lang="en-US" sz="4400" baseline="-25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3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)CHClCH</a:t>
            </a:r>
            <a:r>
              <a:rPr lang="en-US" sz="4400" baseline="-25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3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 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endParaRPr lang="vi-VN" sz="44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2,4-điclo-2-metylbutan.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1,3-điclo-2-metylbutan..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1,3-điclopentan.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2,4-điclo-3-metylbutan.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52" y="494880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60F2-4EDF-4819-91A8-1AC315CD5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9622E-5A15-4C73-80C2-F97D903B7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480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404A0-F659-49D3-9B48-FC68AAA5F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5" name="giua">
            <a:extLst>
              <a:ext uri="{FF2B5EF4-FFF2-40B4-BE49-F238E27FC236}">
                <a16:creationId xmlns:a16="http://schemas.microsoft.com/office/drawing/2014/main" id="{E407CFCC-5D98-417F-8D7D-EC9F40C6D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6" name="thang">
            <a:extLst>
              <a:ext uri="{FF2B5EF4-FFF2-40B4-BE49-F238E27FC236}">
                <a16:creationId xmlns:a16="http://schemas.microsoft.com/office/drawing/2014/main" id="{D949E9E8-731F-4A61-8FDA-E3128B810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4" y="1144160"/>
            <a:ext cx="1892972" cy="2944624"/>
          </a:xfrm>
          <a:prstGeom prst="rect">
            <a:avLst/>
          </a:prstGeom>
        </p:spPr>
      </p:pic>
      <p:pic>
        <p:nvPicPr>
          <p:cNvPr id="7" name="thua">
            <a:extLst>
              <a:ext uri="{FF2B5EF4-FFF2-40B4-BE49-F238E27FC236}">
                <a16:creationId xmlns:a16="http://schemas.microsoft.com/office/drawing/2014/main" id="{694D1525-F961-4391-8E3F-A4BC6095BC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8" name="bong">
            <a:extLst>
              <a:ext uri="{FF2B5EF4-FFF2-40B4-BE49-F238E27FC236}">
                <a16:creationId xmlns:a16="http://schemas.microsoft.com/office/drawing/2014/main" id="{CA5208A8-2DC8-4A81-8053-BC8916627E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9" name="cauhoi">
            <a:extLst>
              <a:ext uri="{FF2B5EF4-FFF2-40B4-BE49-F238E27FC236}">
                <a16:creationId xmlns:a16="http://schemas.microsoft.com/office/drawing/2014/main" id="{2D1716B7-60DC-4449-AFBA-7B00AD6CBFEC}"/>
              </a:ext>
            </a:extLst>
          </p:cNvPr>
          <p:cNvSpPr/>
          <p:nvPr/>
        </p:nvSpPr>
        <p:spPr>
          <a:xfrm>
            <a:off x="160020" y="5560508"/>
            <a:ext cx="17967960" cy="29467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Đun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sôi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15,7 gam C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3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7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Cl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với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hỗn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hợp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KOH/C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2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5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OH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dư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,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loại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tạp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chất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và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khí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sinh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ra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qua dung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dịch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brom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dư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thấy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x gam Br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2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 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tham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gia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phản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ứng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.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Tính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x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nếu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hiệu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suất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phản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ứng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ban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đầu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80%.</a:t>
            </a:r>
            <a:endParaRPr lang="vi-VN" sz="44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52324F36-B02A-441C-BF56-FF7437481902}"/>
              </a:ext>
            </a:extLst>
          </p:cNvPr>
          <p:cNvSpPr/>
          <p:nvPr/>
        </p:nvSpPr>
        <p:spPr>
          <a:xfrm>
            <a:off x="315007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 algn="ctr" latinLnBrk="1">
              <a:buClrTx/>
              <a:buAutoNum type="alphaUcPeriod"/>
            </a:pP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25,6</a:t>
            </a:r>
            <a:r>
              <a:rPr lang="vi-VN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g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9CAAF914-0275-4ED8-871A-1A944110C141}"/>
              </a:ext>
            </a:extLst>
          </p:cNvPr>
          <p:cNvSpPr/>
          <p:nvPr/>
        </p:nvSpPr>
        <p:spPr>
          <a:xfrm>
            <a:off x="9723364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16 g.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DF17CC0A-F5C6-4D9D-9AEA-4E5E280056EC}"/>
              </a:ext>
            </a:extLst>
          </p:cNvPr>
          <p:cNvSpPr/>
          <p:nvPr/>
        </p:nvSpPr>
        <p:spPr>
          <a:xfrm>
            <a:off x="4941368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32 g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A9E2F93-7A28-4FCB-BDB0-4B2FF76B6C00}"/>
              </a:ext>
            </a:extLst>
          </p:cNvPr>
          <p:cNvSpPr/>
          <p:nvPr/>
        </p:nvSpPr>
        <p:spPr>
          <a:xfrm>
            <a:off x="14326689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12,8 g.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1AE695-C82F-45C5-8EC5-D1244942F2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68" y="83364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08;p18">
            <a:extLst>
              <a:ext uri="{FF2B5EF4-FFF2-40B4-BE49-F238E27FC236}">
                <a16:creationId xmlns:a16="http://schemas.microsoft.com/office/drawing/2014/main" id="{1F6888D6-6A50-B5B0-44B2-F40CD029B0E5}"/>
              </a:ext>
            </a:extLst>
          </p:cNvPr>
          <p:cNvGrpSpPr/>
          <p:nvPr/>
        </p:nvGrpSpPr>
        <p:grpSpPr>
          <a:xfrm rot="327540">
            <a:off x="883781" y="218849"/>
            <a:ext cx="16520437" cy="9849300"/>
            <a:chOff x="1074916" y="712781"/>
            <a:chExt cx="4936872" cy="3343653"/>
          </a:xfrm>
        </p:grpSpPr>
        <p:sp>
          <p:nvSpPr>
            <p:cNvPr id="5" name="Google Shape;409;p18">
              <a:extLst>
                <a:ext uri="{FF2B5EF4-FFF2-40B4-BE49-F238E27FC236}">
                  <a16:creationId xmlns:a16="http://schemas.microsoft.com/office/drawing/2014/main" id="{A5D30E5D-D2D7-17EF-2BCD-08F999DA9C50}"/>
                </a:ext>
              </a:extLst>
            </p:cNvPr>
            <p:cNvSpPr/>
            <p:nvPr/>
          </p:nvSpPr>
          <p:spPr>
            <a:xfrm>
              <a:off x="1074916" y="712781"/>
              <a:ext cx="4936872" cy="3343653"/>
            </a:xfrm>
            <a:custGeom>
              <a:avLst/>
              <a:gdLst/>
              <a:ahLst/>
              <a:cxnLst/>
              <a:rect l="l" t="t" r="r" b="b"/>
              <a:pathLst>
                <a:path w="4936872" h="3343653" extrusionOk="0">
                  <a:moveTo>
                    <a:pt x="4746548" y="2261531"/>
                  </a:moveTo>
                  <a:cubicBezTo>
                    <a:pt x="4860076" y="2462273"/>
                    <a:pt x="4841859" y="2723723"/>
                    <a:pt x="4686071" y="2903828"/>
                  </a:cubicBezTo>
                  <a:cubicBezTo>
                    <a:pt x="4517279" y="3099365"/>
                    <a:pt x="4237151" y="3141034"/>
                    <a:pt x="4003281" y="3056489"/>
                  </a:cubicBezTo>
                  <a:cubicBezTo>
                    <a:pt x="3771010" y="3331365"/>
                    <a:pt x="3380948" y="3239005"/>
                    <a:pt x="3076994" y="3114391"/>
                  </a:cubicBezTo>
                  <a:cubicBezTo>
                    <a:pt x="2801269" y="3341372"/>
                    <a:pt x="2394994" y="3352595"/>
                    <a:pt x="2104656" y="3149046"/>
                  </a:cubicBezTo>
                  <a:cubicBezTo>
                    <a:pt x="1861771" y="3391657"/>
                    <a:pt x="1478531" y="3407285"/>
                    <a:pt x="1209214" y="3196723"/>
                  </a:cubicBezTo>
                  <a:cubicBezTo>
                    <a:pt x="1009577" y="3313721"/>
                    <a:pt x="753679" y="3297499"/>
                    <a:pt x="565663" y="3153047"/>
                  </a:cubicBezTo>
                  <a:cubicBezTo>
                    <a:pt x="365028" y="2999191"/>
                    <a:pt x="290145" y="2747759"/>
                    <a:pt x="305163" y="2504338"/>
                  </a:cubicBezTo>
                  <a:cubicBezTo>
                    <a:pt x="148970" y="2424802"/>
                    <a:pt x="49068" y="2268940"/>
                    <a:pt x="21836" y="2093043"/>
                  </a:cubicBezTo>
                  <a:cubicBezTo>
                    <a:pt x="-11804" y="1874469"/>
                    <a:pt x="73090" y="1664509"/>
                    <a:pt x="181820" y="1477992"/>
                  </a:cubicBezTo>
                  <a:cubicBezTo>
                    <a:pt x="-1792" y="1355788"/>
                    <a:pt x="-40636" y="1106756"/>
                    <a:pt x="39648" y="897804"/>
                  </a:cubicBezTo>
                  <a:cubicBezTo>
                    <a:pt x="135364" y="649178"/>
                    <a:pt x="336996" y="452644"/>
                    <a:pt x="606510" y="417583"/>
                  </a:cubicBezTo>
                  <a:cubicBezTo>
                    <a:pt x="680198" y="407970"/>
                    <a:pt x="753689" y="408168"/>
                    <a:pt x="827771" y="411369"/>
                  </a:cubicBezTo>
                  <a:cubicBezTo>
                    <a:pt x="867207" y="412969"/>
                    <a:pt x="919874" y="422591"/>
                    <a:pt x="957118" y="403554"/>
                  </a:cubicBezTo>
                  <a:cubicBezTo>
                    <a:pt x="992357" y="385525"/>
                    <a:pt x="1017190" y="339449"/>
                    <a:pt x="1043217" y="311195"/>
                  </a:cubicBezTo>
                  <a:cubicBezTo>
                    <a:pt x="1127519" y="219438"/>
                    <a:pt x="1240248" y="157734"/>
                    <a:pt x="1361389" y="130082"/>
                  </a:cubicBezTo>
                  <a:cubicBezTo>
                    <a:pt x="1612676" y="72586"/>
                    <a:pt x="1859569" y="158534"/>
                    <a:pt x="2071608" y="291358"/>
                  </a:cubicBezTo>
                  <a:cubicBezTo>
                    <a:pt x="2296068" y="-45015"/>
                    <a:pt x="2782242" y="-98707"/>
                    <a:pt x="3058964" y="175160"/>
                  </a:cubicBezTo>
                  <a:cubicBezTo>
                    <a:pt x="3306045" y="-32992"/>
                    <a:pt x="3690302" y="-1537"/>
                    <a:pt x="3889742" y="271126"/>
                  </a:cubicBezTo>
                  <a:cubicBezTo>
                    <a:pt x="4146648" y="165943"/>
                    <a:pt x="4459004" y="213432"/>
                    <a:pt x="4659639" y="413769"/>
                  </a:cubicBezTo>
                  <a:cubicBezTo>
                    <a:pt x="4868281" y="622129"/>
                    <a:pt x="4912130" y="951290"/>
                    <a:pt x="4791187" y="1213727"/>
                  </a:cubicBezTo>
                  <a:cubicBezTo>
                    <a:pt x="4958991" y="1511255"/>
                    <a:pt x="5026469" y="2019316"/>
                    <a:pt x="4746548" y="2261531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18;p18">
              <a:extLst>
                <a:ext uri="{FF2B5EF4-FFF2-40B4-BE49-F238E27FC236}">
                  <a16:creationId xmlns:a16="http://schemas.microsoft.com/office/drawing/2014/main" id="{71935CEA-F9C1-C1E7-8BFA-1FB7B6FF6AEA}"/>
                </a:ext>
              </a:extLst>
            </p:cNvPr>
            <p:cNvGrpSpPr/>
            <p:nvPr/>
          </p:nvGrpSpPr>
          <p:grpSpPr>
            <a:xfrm>
              <a:off x="1373075" y="1317401"/>
              <a:ext cx="155771" cy="207141"/>
              <a:chOff x="1373075" y="1317401"/>
              <a:chExt cx="155771" cy="207141"/>
            </a:xfrm>
          </p:grpSpPr>
          <p:sp>
            <p:nvSpPr>
              <p:cNvPr id="52" name="Google Shape;419;p18">
                <a:extLst>
                  <a:ext uri="{FF2B5EF4-FFF2-40B4-BE49-F238E27FC236}">
                    <a16:creationId xmlns:a16="http://schemas.microsoft.com/office/drawing/2014/main" id="{660ABA0C-93DC-1B2D-5055-9AEAA5B9087F}"/>
                  </a:ext>
                </a:extLst>
              </p:cNvPr>
              <p:cNvSpPr/>
              <p:nvPr/>
            </p:nvSpPr>
            <p:spPr>
              <a:xfrm>
                <a:off x="1373075" y="1317401"/>
                <a:ext cx="155771" cy="207141"/>
              </a:xfrm>
              <a:custGeom>
                <a:avLst/>
                <a:gdLst/>
                <a:ahLst/>
                <a:cxnLst/>
                <a:rect l="l" t="t" r="r" b="b"/>
                <a:pathLst>
                  <a:path w="155771" h="207141" extrusionOk="0">
                    <a:moveTo>
                      <a:pt x="139963" y="2009"/>
                    </a:moveTo>
                    <a:cubicBezTo>
                      <a:pt x="116079" y="-6685"/>
                      <a:pt x="91641" y="14733"/>
                      <a:pt x="75182" y="30036"/>
                    </a:cubicBezTo>
                    <a:cubicBezTo>
                      <a:pt x="61111" y="43116"/>
                      <a:pt x="48937" y="58833"/>
                      <a:pt x="38185" y="74689"/>
                    </a:cubicBezTo>
                    <a:cubicBezTo>
                      <a:pt x="27412" y="90585"/>
                      <a:pt x="19286" y="107725"/>
                      <a:pt x="12118" y="125507"/>
                    </a:cubicBezTo>
                    <a:cubicBezTo>
                      <a:pt x="3409" y="147113"/>
                      <a:pt x="-9575" y="179387"/>
                      <a:pt x="11022" y="197950"/>
                    </a:cubicBezTo>
                    <a:cubicBezTo>
                      <a:pt x="18793" y="204954"/>
                      <a:pt x="30305" y="209529"/>
                      <a:pt x="40791" y="205824"/>
                    </a:cubicBezTo>
                    <a:cubicBezTo>
                      <a:pt x="50240" y="202485"/>
                      <a:pt x="57468" y="197160"/>
                      <a:pt x="62928" y="188684"/>
                    </a:cubicBezTo>
                    <a:cubicBezTo>
                      <a:pt x="66285" y="183477"/>
                      <a:pt x="67381" y="177105"/>
                      <a:pt x="68872" y="171227"/>
                    </a:cubicBezTo>
                    <a:cubicBezTo>
                      <a:pt x="70847" y="163403"/>
                      <a:pt x="73236" y="155688"/>
                      <a:pt x="76001" y="148110"/>
                    </a:cubicBezTo>
                    <a:cubicBezTo>
                      <a:pt x="76702" y="146184"/>
                      <a:pt x="77453" y="144287"/>
                      <a:pt x="78193" y="142371"/>
                    </a:cubicBezTo>
                    <a:cubicBezTo>
                      <a:pt x="78114" y="142479"/>
                      <a:pt x="78045" y="142657"/>
                      <a:pt x="77966" y="142746"/>
                    </a:cubicBezTo>
                    <a:cubicBezTo>
                      <a:pt x="78084" y="142618"/>
                      <a:pt x="78144" y="142341"/>
                      <a:pt x="78262" y="142193"/>
                    </a:cubicBezTo>
                    <a:cubicBezTo>
                      <a:pt x="78381" y="141906"/>
                      <a:pt x="78489" y="141620"/>
                      <a:pt x="78598" y="141323"/>
                    </a:cubicBezTo>
                    <a:cubicBezTo>
                      <a:pt x="79654" y="138607"/>
                      <a:pt x="79556" y="139437"/>
                      <a:pt x="79082" y="140691"/>
                    </a:cubicBezTo>
                    <a:cubicBezTo>
                      <a:pt x="80652" y="137945"/>
                      <a:pt x="81807" y="134299"/>
                      <a:pt x="83081" y="131751"/>
                    </a:cubicBezTo>
                    <a:cubicBezTo>
                      <a:pt x="86833" y="124163"/>
                      <a:pt x="90920" y="116705"/>
                      <a:pt x="95334" y="109483"/>
                    </a:cubicBezTo>
                    <a:cubicBezTo>
                      <a:pt x="99471" y="102726"/>
                      <a:pt x="103993" y="96275"/>
                      <a:pt x="108673" y="89893"/>
                    </a:cubicBezTo>
                    <a:cubicBezTo>
                      <a:pt x="108812" y="89735"/>
                      <a:pt x="108861" y="89685"/>
                      <a:pt x="109019" y="89488"/>
                    </a:cubicBezTo>
                    <a:cubicBezTo>
                      <a:pt x="110322" y="87947"/>
                      <a:pt x="111586" y="86366"/>
                      <a:pt x="112899" y="84835"/>
                    </a:cubicBezTo>
                    <a:cubicBezTo>
                      <a:pt x="115516" y="81762"/>
                      <a:pt x="118231" y="78769"/>
                      <a:pt x="120937" y="75766"/>
                    </a:cubicBezTo>
                    <a:cubicBezTo>
                      <a:pt x="126328" y="69779"/>
                      <a:pt x="131699" y="63763"/>
                      <a:pt x="137426" y="58092"/>
                    </a:cubicBezTo>
                    <a:cubicBezTo>
                      <a:pt x="148010" y="47620"/>
                      <a:pt x="155781" y="38621"/>
                      <a:pt x="155771" y="22735"/>
                    </a:cubicBezTo>
                    <a:cubicBezTo>
                      <a:pt x="155751" y="12668"/>
                      <a:pt x="148968" y="5279"/>
                      <a:pt x="139963" y="2009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20;p18">
                <a:extLst>
                  <a:ext uri="{FF2B5EF4-FFF2-40B4-BE49-F238E27FC236}">
                    <a16:creationId xmlns:a16="http://schemas.microsoft.com/office/drawing/2014/main" id="{178D91EE-9BB7-125A-3012-983D396E718C}"/>
                  </a:ext>
                </a:extLst>
              </p:cNvPr>
              <p:cNvSpPr/>
              <p:nvPr/>
            </p:nvSpPr>
            <p:spPr>
              <a:xfrm>
                <a:off x="1451269" y="1458122"/>
                <a:ext cx="878" cy="166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669" extrusionOk="0">
                    <a:moveTo>
                      <a:pt x="0" y="1670"/>
                    </a:moveTo>
                    <a:cubicBezTo>
                      <a:pt x="365" y="1166"/>
                      <a:pt x="652" y="593"/>
                      <a:pt x="879" y="0"/>
                    </a:cubicBezTo>
                    <a:cubicBezTo>
                      <a:pt x="592" y="484"/>
                      <a:pt x="385" y="1097"/>
                      <a:pt x="69" y="1492"/>
                    </a:cubicBezTo>
                    <a:cubicBezTo>
                      <a:pt x="49" y="1551"/>
                      <a:pt x="30" y="1610"/>
                      <a:pt x="0" y="1670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421;p18">
              <a:extLst>
                <a:ext uri="{FF2B5EF4-FFF2-40B4-BE49-F238E27FC236}">
                  <a16:creationId xmlns:a16="http://schemas.microsoft.com/office/drawing/2014/main" id="{5B09A7B3-3232-64E7-7C13-21F712A2E7F0}"/>
                </a:ext>
              </a:extLst>
            </p:cNvPr>
            <p:cNvSpPr/>
            <p:nvPr/>
          </p:nvSpPr>
          <p:spPr>
            <a:xfrm>
              <a:off x="1254835" y="1691403"/>
              <a:ext cx="77110" cy="236699"/>
            </a:xfrm>
            <a:custGeom>
              <a:avLst/>
              <a:gdLst/>
              <a:ahLst/>
              <a:cxnLst/>
              <a:rect l="l" t="t" r="r" b="b"/>
              <a:pathLst>
                <a:path w="77110" h="236699" extrusionOk="0">
                  <a:moveTo>
                    <a:pt x="76458" y="198246"/>
                  </a:moveTo>
                  <a:cubicBezTo>
                    <a:pt x="75352" y="192892"/>
                    <a:pt x="73279" y="188189"/>
                    <a:pt x="70948" y="183230"/>
                  </a:cubicBezTo>
                  <a:cubicBezTo>
                    <a:pt x="70563" y="182440"/>
                    <a:pt x="69349" y="179081"/>
                    <a:pt x="69033" y="178409"/>
                  </a:cubicBezTo>
                  <a:cubicBezTo>
                    <a:pt x="68292" y="175821"/>
                    <a:pt x="67572" y="173232"/>
                    <a:pt x="66870" y="170614"/>
                  </a:cubicBezTo>
                  <a:cubicBezTo>
                    <a:pt x="66712" y="170051"/>
                    <a:pt x="66624" y="169785"/>
                    <a:pt x="66515" y="169459"/>
                  </a:cubicBezTo>
                  <a:cubicBezTo>
                    <a:pt x="66505" y="169083"/>
                    <a:pt x="66505" y="168816"/>
                    <a:pt x="66466" y="168234"/>
                  </a:cubicBezTo>
                  <a:cubicBezTo>
                    <a:pt x="65409" y="152763"/>
                    <a:pt x="64827" y="137361"/>
                    <a:pt x="65350" y="121851"/>
                  </a:cubicBezTo>
                  <a:cubicBezTo>
                    <a:pt x="65913" y="105590"/>
                    <a:pt x="67028" y="89171"/>
                    <a:pt x="68746" y="72989"/>
                  </a:cubicBezTo>
                  <a:cubicBezTo>
                    <a:pt x="69329" y="67418"/>
                    <a:pt x="70771" y="59900"/>
                    <a:pt x="72005" y="52728"/>
                  </a:cubicBezTo>
                  <a:cubicBezTo>
                    <a:pt x="72805" y="48084"/>
                    <a:pt x="73782" y="43431"/>
                    <a:pt x="73989" y="38709"/>
                  </a:cubicBezTo>
                  <a:cubicBezTo>
                    <a:pt x="74128" y="35439"/>
                    <a:pt x="72903" y="30766"/>
                    <a:pt x="73762" y="27664"/>
                  </a:cubicBezTo>
                  <a:cubicBezTo>
                    <a:pt x="76882" y="16303"/>
                    <a:pt x="69882" y="3935"/>
                    <a:pt x="58517" y="803"/>
                  </a:cubicBezTo>
                  <a:cubicBezTo>
                    <a:pt x="46373" y="-2536"/>
                    <a:pt x="35738" y="4923"/>
                    <a:pt x="31680" y="16037"/>
                  </a:cubicBezTo>
                  <a:cubicBezTo>
                    <a:pt x="26813" y="22922"/>
                    <a:pt x="22577" y="29857"/>
                    <a:pt x="19674" y="38284"/>
                  </a:cubicBezTo>
                  <a:cubicBezTo>
                    <a:pt x="16643" y="47146"/>
                    <a:pt x="14194" y="56225"/>
                    <a:pt x="11775" y="65264"/>
                  </a:cubicBezTo>
                  <a:cubicBezTo>
                    <a:pt x="6325" y="85585"/>
                    <a:pt x="3155" y="106144"/>
                    <a:pt x="1427" y="127107"/>
                  </a:cubicBezTo>
                  <a:cubicBezTo>
                    <a:pt x="-1604" y="164094"/>
                    <a:pt x="-3845" y="220958"/>
                    <a:pt x="39491" y="235224"/>
                  </a:cubicBezTo>
                  <a:cubicBezTo>
                    <a:pt x="62635" y="242870"/>
                    <a:pt x="80832" y="219358"/>
                    <a:pt x="76458" y="19824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22;p18">
              <a:extLst>
                <a:ext uri="{FF2B5EF4-FFF2-40B4-BE49-F238E27FC236}">
                  <a16:creationId xmlns:a16="http://schemas.microsoft.com/office/drawing/2014/main" id="{79B8F1FC-6509-AA0A-EA52-8D9BC73E6F51}"/>
                </a:ext>
              </a:extLst>
            </p:cNvPr>
            <p:cNvSpPr/>
            <p:nvPr/>
          </p:nvSpPr>
          <p:spPr>
            <a:xfrm>
              <a:off x="1390713" y="2107185"/>
              <a:ext cx="128015" cy="156956"/>
            </a:xfrm>
            <a:custGeom>
              <a:avLst/>
              <a:gdLst/>
              <a:ahLst/>
              <a:cxnLst/>
              <a:rect l="l" t="t" r="r" b="b"/>
              <a:pathLst>
                <a:path w="128015" h="156956" extrusionOk="0">
                  <a:moveTo>
                    <a:pt x="112867" y="98259"/>
                  </a:moveTo>
                  <a:cubicBezTo>
                    <a:pt x="111929" y="97716"/>
                    <a:pt x="110863" y="97429"/>
                    <a:pt x="109895" y="96945"/>
                  </a:cubicBezTo>
                  <a:cubicBezTo>
                    <a:pt x="108513" y="95651"/>
                    <a:pt x="107140" y="94308"/>
                    <a:pt x="105916" y="92845"/>
                  </a:cubicBezTo>
                  <a:cubicBezTo>
                    <a:pt x="94867" y="77266"/>
                    <a:pt x="84381" y="61381"/>
                    <a:pt x="72266" y="46552"/>
                  </a:cubicBezTo>
                  <a:cubicBezTo>
                    <a:pt x="66372" y="39321"/>
                    <a:pt x="60457" y="32109"/>
                    <a:pt x="54652" y="24798"/>
                  </a:cubicBezTo>
                  <a:cubicBezTo>
                    <a:pt x="51758" y="21143"/>
                    <a:pt x="49023" y="17349"/>
                    <a:pt x="45696" y="14080"/>
                  </a:cubicBezTo>
                  <a:cubicBezTo>
                    <a:pt x="43228" y="11659"/>
                    <a:pt x="40285" y="8182"/>
                    <a:pt x="37224" y="6809"/>
                  </a:cubicBezTo>
                  <a:cubicBezTo>
                    <a:pt x="35319" y="5208"/>
                    <a:pt x="35269" y="5337"/>
                    <a:pt x="37096" y="7204"/>
                  </a:cubicBezTo>
                  <a:cubicBezTo>
                    <a:pt x="35240" y="5564"/>
                    <a:pt x="33255" y="4102"/>
                    <a:pt x="31152" y="2807"/>
                  </a:cubicBezTo>
                  <a:cubicBezTo>
                    <a:pt x="24092" y="-1727"/>
                    <a:pt x="14238" y="-472"/>
                    <a:pt x="7870" y="4447"/>
                  </a:cubicBezTo>
                  <a:cubicBezTo>
                    <a:pt x="800" y="9911"/>
                    <a:pt x="-809" y="17567"/>
                    <a:pt x="336" y="26014"/>
                  </a:cubicBezTo>
                  <a:cubicBezTo>
                    <a:pt x="247" y="25421"/>
                    <a:pt x="217" y="25282"/>
                    <a:pt x="346" y="26231"/>
                  </a:cubicBezTo>
                  <a:cubicBezTo>
                    <a:pt x="356" y="26320"/>
                    <a:pt x="346" y="26409"/>
                    <a:pt x="366" y="26498"/>
                  </a:cubicBezTo>
                  <a:cubicBezTo>
                    <a:pt x="445" y="27061"/>
                    <a:pt x="484" y="27288"/>
                    <a:pt x="524" y="27584"/>
                  </a:cubicBezTo>
                  <a:cubicBezTo>
                    <a:pt x="593" y="28078"/>
                    <a:pt x="642" y="28444"/>
                    <a:pt x="741" y="29185"/>
                  </a:cubicBezTo>
                  <a:cubicBezTo>
                    <a:pt x="1076" y="31645"/>
                    <a:pt x="1491" y="33729"/>
                    <a:pt x="2242" y="36051"/>
                  </a:cubicBezTo>
                  <a:cubicBezTo>
                    <a:pt x="3752" y="40674"/>
                    <a:pt x="5688" y="45218"/>
                    <a:pt x="7800" y="49585"/>
                  </a:cubicBezTo>
                  <a:cubicBezTo>
                    <a:pt x="10773" y="55690"/>
                    <a:pt x="14011" y="61657"/>
                    <a:pt x="17023" y="67743"/>
                  </a:cubicBezTo>
                  <a:cubicBezTo>
                    <a:pt x="22888" y="79617"/>
                    <a:pt x="28585" y="91551"/>
                    <a:pt x="35368" y="102942"/>
                  </a:cubicBezTo>
                  <a:cubicBezTo>
                    <a:pt x="42833" y="115478"/>
                    <a:pt x="49557" y="129260"/>
                    <a:pt x="59154" y="140305"/>
                  </a:cubicBezTo>
                  <a:cubicBezTo>
                    <a:pt x="65315" y="147388"/>
                    <a:pt x="73728" y="153048"/>
                    <a:pt x="82831" y="155548"/>
                  </a:cubicBezTo>
                  <a:cubicBezTo>
                    <a:pt x="89407" y="157356"/>
                    <a:pt x="96457" y="157385"/>
                    <a:pt x="103092" y="155854"/>
                  </a:cubicBezTo>
                  <a:cubicBezTo>
                    <a:pt x="112265" y="153730"/>
                    <a:pt x="118742" y="147368"/>
                    <a:pt x="123768" y="139870"/>
                  </a:cubicBezTo>
                  <a:cubicBezTo>
                    <a:pt x="132901" y="126266"/>
                    <a:pt x="126404" y="106103"/>
                    <a:pt x="112867" y="98259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423;p18">
              <a:extLst>
                <a:ext uri="{FF2B5EF4-FFF2-40B4-BE49-F238E27FC236}">
                  <a16:creationId xmlns:a16="http://schemas.microsoft.com/office/drawing/2014/main" id="{5E7D38CD-19ED-69F0-4026-4CE30CFA96F0}"/>
                </a:ext>
              </a:extLst>
            </p:cNvPr>
            <p:cNvSpPr/>
            <p:nvPr/>
          </p:nvSpPr>
          <p:spPr>
            <a:xfrm>
              <a:off x="1295180" y="2408458"/>
              <a:ext cx="114894" cy="225815"/>
            </a:xfrm>
            <a:custGeom>
              <a:avLst/>
              <a:gdLst/>
              <a:ahLst/>
              <a:cxnLst/>
              <a:rect l="l" t="t" r="r" b="b"/>
              <a:pathLst>
                <a:path w="114894" h="225815" extrusionOk="0">
                  <a:moveTo>
                    <a:pt x="78323" y="6471"/>
                  </a:moveTo>
                  <a:cubicBezTo>
                    <a:pt x="66405" y="20618"/>
                    <a:pt x="53875" y="33352"/>
                    <a:pt x="43883" y="49090"/>
                  </a:cubicBezTo>
                  <a:cubicBezTo>
                    <a:pt x="33782" y="65005"/>
                    <a:pt x="25518" y="81849"/>
                    <a:pt x="18379" y="99275"/>
                  </a:cubicBezTo>
                  <a:cubicBezTo>
                    <a:pt x="11951" y="114904"/>
                    <a:pt x="7498" y="131046"/>
                    <a:pt x="4447" y="147653"/>
                  </a:cubicBezTo>
                  <a:cubicBezTo>
                    <a:pt x="113" y="171235"/>
                    <a:pt x="-5506" y="197938"/>
                    <a:pt x="11843" y="217587"/>
                  </a:cubicBezTo>
                  <a:cubicBezTo>
                    <a:pt x="21726" y="228790"/>
                    <a:pt x="42046" y="228326"/>
                    <a:pt x="51999" y="217587"/>
                  </a:cubicBezTo>
                  <a:cubicBezTo>
                    <a:pt x="66820" y="201593"/>
                    <a:pt x="64628" y="179385"/>
                    <a:pt x="66790" y="159083"/>
                  </a:cubicBezTo>
                  <a:cubicBezTo>
                    <a:pt x="66839" y="158579"/>
                    <a:pt x="66879" y="158234"/>
                    <a:pt x="66928" y="157878"/>
                  </a:cubicBezTo>
                  <a:cubicBezTo>
                    <a:pt x="67185" y="156208"/>
                    <a:pt x="67432" y="154529"/>
                    <a:pt x="67708" y="152859"/>
                  </a:cubicBezTo>
                  <a:cubicBezTo>
                    <a:pt x="68350" y="148947"/>
                    <a:pt x="69091" y="145055"/>
                    <a:pt x="69890" y="141173"/>
                  </a:cubicBezTo>
                  <a:cubicBezTo>
                    <a:pt x="71609" y="132943"/>
                    <a:pt x="73465" y="124724"/>
                    <a:pt x="75558" y="116583"/>
                  </a:cubicBezTo>
                  <a:cubicBezTo>
                    <a:pt x="77513" y="108947"/>
                    <a:pt x="79715" y="101389"/>
                    <a:pt x="82252" y="93921"/>
                  </a:cubicBezTo>
                  <a:cubicBezTo>
                    <a:pt x="84731" y="86630"/>
                    <a:pt x="87120" y="80377"/>
                    <a:pt x="89243" y="75615"/>
                  </a:cubicBezTo>
                  <a:cubicBezTo>
                    <a:pt x="95898" y="60707"/>
                    <a:pt x="102128" y="45237"/>
                    <a:pt x="111489" y="32078"/>
                  </a:cubicBezTo>
                  <a:cubicBezTo>
                    <a:pt x="125272" y="12675"/>
                    <a:pt x="93775" y="-11884"/>
                    <a:pt x="78323" y="647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24;p18">
              <a:extLst>
                <a:ext uri="{FF2B5EF4-FFF2-40B4-BE49-F238E27FC236}">
                  <a16:creationId xmlns:a16="http://schemas.microsoft.com/office/drawing/2014/main" id="{065F55E5-8669-E7CC-DB2C-5451C05574DD}"/>
                </a:ext>
              </a:extLst>
            </p:cNvPr>
            <p:cNvSpPr/>
            <p:nvPr/>
          </p:nvSpPr>
          <p:spPr>
            <a:xfrm>
              <a:off x="1307054" y="2803987"/>
              <a:ext cx="87931" cy="170229"/>
            </a:xfrm>
            <a:custGeom>
              <a:avLst/>
              <a:gdLst/>
              <a:ahLst/>
              <a:cxnLst/>
              <a:rect l="l" t="t" r="r" b="b"/>
              <a:pathLst>
                <a:path w="87931" h="170229" extrusionOk="0">
                  <a:moveTo>
                    <a:pt x="87213" y="138751"/>
                  </a:moveTo>
                  <a:cubicBezTo>
                    <a:pt x="87341" y="137368"/>
                    <a:pt x="87746" y="136083"/>
                    <a:pt x="87657" y="134621"/>
                  </a:cubicBezTo>
                  <a:cubicBezTo>
                    <a:pt x="87351" y="129781"/>
                    <a:pt x="86383" y="124881"/>
                    <a:pt x="85120" y="120198"/>
                  </a:cubicBezTo>
                  <a:cubicBezTo>
                    <a:pt x="82987" y="112364"/>
                    <a:pt x="79788" y="104451"/>
                    <a:pt x="76362" y="97130"/>
                  </a:cubicBezTo>
                  <a:cubicBezTo>
                    <a:pt x="76293" y="96972"/>
                    <a:pt x="76283" y="96962"/>
                    <a:pt x="76223" y="96854"/>
                  </a:cubicBezTo>
                  <a:cubicBezTo>
                    <a:pt x="75503" y="95095"/>
                    <a:pt x="74762" y="93337"/>
                    <a:pt x="74012" y="91588"/>
                  </a:cubicBezTo>
                  <a:cubicBezTo>
                    <a:pt x="74002" y="91568"/>
                    <a:pt x="74002" y="91578"/>
                    <a:pt x="73992" y="91559"/>
                  </a:cubicBezTo>
                  <a:cubicBezTo>
                    <a:pt x="73488" y="90235"/>
                    <a:pt x="72935" y="88921"/>
                    <a:pt x="72422" y="87587"/>
                  </a:cubicBezTo>
                  <a:cubicBezTo>
                    <a:pt x="70250" y="81956"/>
                    <a:pt x="68295" y="76236"/>
                    <a:pt x="66567" y="70457"/>
                  </a:cubicBezTo>
                  <a:cubicBezTo>
                    <a:pt x="63338" y="59679"/>
                    <a:pt x="60949" y="48585"/>
                    <a:pt x="58786" y="37550"/>
                  </a:cubicBezTo>
                  <a:cubicBezTo>
                    <a:pt x="57523" y="31099"/>
                    <a:pt x="56081" y="24292"/>
                    <a:pt x="53524" y="18226"/>
                  </a:cubicBezTo>
                  <a:cubicBezTo>
                    <a:pt x="48656" y="6697"/>
                    <a:pt x="36521" y="-2974"/>
                    <a:pt x="23310" y="849"/>
                  </a:cubicBezTo>
                  <a:cubicBezTo>
                    <a:pt x="3711" y="6510"/>
                    <a:pt x="472" y="29103"/>
                    <a:pt x="37" y="46559"/>
                  </a:cubicBezTo>
                  <a:cubicBezTo>
                    <a:pt x="-308" y="60647"/>
                    <a:pt x="1785" y="74892"/>
                    <a:pt x="4293" y="88733"/>
                  </a:cubicBezTo>
                  <a:cubicBezTo>
                    <a:pt x="6367" y="100213"/>
                    <a:pt x="9121" y="111682"/>
                    <a:pt x="13318" y="122579"/>
                  </a:cubicBezTo>
                  <a:cubicBezTo>
                    <a:pt x="16151" y="129939"/>
                    <a:pt x="19202" y="137338"/>
                    <a:pt x="23695" y="143858"/>
                  </a:cubicBezTo>
                  <a:cubicBezTo>
                    <a:pt x="28869" y="151347"/>
                    <a:pt x="36126" y="160386"/>
                    <a:pt x="45091" y="164249"/>
                  </a:cubicBezTo>
                  <a:cubicBezTo>
                    <a:pt x="46158" y="165029"/>
                    <a:pt x="47116" y="165958"/>
                    <a:pt x="48231" y="166659"/>
                  </a:cubicBezTo>
                  <a:cubicBezTo>
                    <a:pt x="64622" y="176924"/>
                    <a:pt x="89010" y="163735"/>
                    <a:pt x="87894" y="143888"/>
                  </a:cubicBezTo>
                  <a:cubicBezTo>
                    <a:pt x="87786" y="142159"/>
                    <a:pt x="87430" y="140460"/>
                    <a:pt x="87213" y="13875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25;p18">
              <a:extLst>
                <a:ext uri="{FF2B5EF4-FFF2-40B4-BE49-F238E27FC236}">
                  <a16:creationId xmlns:a16="http://schemas.microsoft.com/office/drawing/2014/main" id="{AABF8BC3-FA3E-669C-668A-94DA087EC369}"/>
                </a:ext>
              </a:extLst>
            </p:cNvPr>
            <p:cNvSpPr/>
            <p:nvPr/>
          </p:nvSpPr>
          <p:spPr>
            <a:xfrm>
              <a:off x="1456521" y="3089642"/>
              <a:ext cx="114920" cy="121047"/>
            </a:xfrm>
            <a:custGeom>
              <a:avLst/>
              <a:gdLst/>
              <a:ahLst/>
              <a:cxnLst/>
              <a:rect l="l" t="t" r="r" b="b"/>
              <a:pathLst>
                <a:path w="114920" h="121047" extrusionOk="0">
                  <a:moveTo>
                    <a:pt x="112906" y="83575"/>
                  </a:moveTo>
                  <a:cubicBezTo>
                    <a:pt x="111366" y="77786"/>
                    <a:pt x="108276" y="72412"/>
                    <a:pt x="103763" y="67818"/>
                  </a:cubicBezTo>
                  <a:cubicBezTo>
                    <a:pt x="100357" y="64350"/>
                    <a:pt x="96042" y="61298"/>
                    <a:pt x="92191" y="58571"/>
                  </a:cubicBezTo>
                  <a:cubicBezTo>
                    <a:pt x="88074" y="55657"/>
                    <a:pt x="83907" y="52831"/>
                    <a:pt x="79869" y="49828"/>
                  </a:cubicBezTo>
                  <a:cubicBezTo>
                    <a:pt x="74705" y="45728"/>
                    <a:pt x="69620" y="41451"/>
                    <a:pt x="64841" y="36926"/>
                  </a:cubicBezTo>
                  <a:cubicBezTo>
                    <a:pt x="60151" y="32490"/>
                    <a:pt x="55273" y="27995"/>
                    <a:pt x="51047" y="23076"/>
                  </a:cubicBezTo>
                  <a:cubicBezTo>
                    <a:pt x="48806" y="19924"/>
                    <a:pt x="46555" y="16773"/>
                    <a:pt x="43849" y="14026"/>
                  </a:cubicBezTo>
                  <a:cubicBezTo>
                    <a:pt x="41371" y="11517"/>
                    <a:pt x="39307" y="8385"/>
                    <a:pt x="36602" y="6143"/>
                  </a:cubicBezTo>
                  <a:cubicBezTo>
                    <a:pt x="29809" y="482"/>
                    <a:pt x="21722" y="-1889"/>
                    <a:pt x="13191" y="1707"/>
                  </a:cubicBezTo>
                  <a:cubicBezTo>
                    <a:pt x="5203" y="5076"/>
                    <a:pt x="316" y="12633"/>
                    <a:pt x="10" y="21297"/>
                  </a:cubicBezTo>
                  <a:cubicBezTo>
                    <a:pt x="-109" y="24755"/>
                    <a:pt x="879" y="28074"/>
                    <a:pt x="1362" y="31463"/>
                  </a:cubicBezTo>
                  <a:lnTo>
                    <a:pt x="543" y="25397"/>
                  </a:lnTo>
                  <a:cubicBezTo>
                    <a:pt x="987" y="33567"/>
                    <a:pt x="3278" y="40848"/>
                    <a:pt x="6655" y="48238"/>
                  </a:cubicBezTo>
                  <a:cubicBezTo>
                    <a:pt x="8541" y="52357"/>
                    <a:pt x="10515" y="56437"/>
                    <a:pt x="12441" y="60547"/>
                  </a:cubicBezTo>
                  <a:cubicBezTo>
                    <a:pt x="11532" y="58383"/>
                    <a:pt x="10614" y="56210"/>
                    <a:pt x="9706" y="54047"/>
                  </a:cubicBezTo>
                  <a:cubicBezTo>
                    <a:pt x="12915" y="62029"/>
                    <a:pt x="16588" y="68994"/>
                    <a:pt x="21535" y="75958"/>
                  </a:cubicBezTo>
                  <a:cubicBezTo>
                    <a:pt x="26501" y="82963"/>
                    <a:pt x="31882" y="89670"/>
                    <a:pt x="37905" y="95805"/>
                  </a:cubicBezTo>
                  <a:cubicBezTo>
                    <a:pt x="43800" y="101812"/>
                    <a:pt x="50692" y="107443"/>
                    <a:pt x="57603" y="112155"/>
                  </a:cubicBezTo>
                  <a:cubicBezTo>
                    <a:pt x="62135" y="115257"/>
                    <a:pt x="67309" y="117599"/>
                    <a:pt x="72503" y="119377"/>
                  </a:cubicBezTo>
                  <a:cubicBezTo>
                    <a:pt x="78921" y="121580"/>
                    <a:pt x="85872" y="121521"/>
                    <a:pt x="92310" y="119693"/>
                  </a:cubicBezTo>
                  <a:cubicBezTo>
                    <a:pt x="100120" y="118745"/>
                    <a:pt x="107565" y="113578"/>
                    <a:pt x="111406" y="107018"/>
                  </a:cubicBezTo>
                  <a:cubicBezTo>
                    <a:pt x="115177" y="100597"/>
                    <a:pt x="116273" y="90826"/>
                    <a:pt x="112906" y="83575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26;p18">
              <a:extLst>
                <a:ext uri="{FF2B5EF4-FFF2-40B4-BE49-F238E27FC236}">
                  <a16:creationId xmlns:a16="http://schemas.microsoft.com/office/drawing/2014/main" id="{4671CC57-C783-D939-7E98-5C3BE9FF0EE5}"/>
                </a:ext>
              </a:extLst>
            </p:cNvPr>
            <p:cNvSpPr/>
            <p:nvPr/>
          </p:nvSpPr>
          <p:spPr>
            <a:xfrm>
              <a:off x="1551031" y="3348536"/>
              <a:ext cx="73446" cy="172883"/>
            </a:xfrm>
            <a:custGeom>
              <a:avLst/>
              <a:gdLst/>
              <a:ahLst/>
              <a:cxnLst/>
              <a:rect l="l" t="t" r="r" b="b"/>
              <a:pathLst>
                <a:path w="73446" h="172883" extrusionOk="0">
                  <a:moveTo>
                    <a:pt x="72199" y="122485"/>
                  </a:moveTo>
                  <a:cubicBezTo>
                    <a:pt x="71330" y="117526"/>
                    <a:pt x="70037" y="112665"/>
                    <a:pt x="68882" y="107766"/>
                  </a:cubicBezTo>
                  <a:cubicBezTo>
                    <a:pt x="67746" y="102875"/>
                    <a:pt x="66848" y="97956"/>
                    <a:pt x="66088" y="92996"/>
                  </a:cubicBezTo>
                  <a:cubicBezTo>
                    <a:pt x="65999" y="92403"/>
                    <a:pt x="65910" y="91821"/>
                    <a:pt x="65821" y="91238"/>
                  </a:cubicBezTo>
                  <a:cubicBezTo>
                    <a:pt x="65821" y="91208"/>
                    <a:pt x="65811" y="91198"/>
                    <a:pt x="65811" y="91169"/>
                  </a:cubicBezTo>
                  <a:cubicBezTo>
                    <a:pt x="65584" y="88659"/>
                    <a:pt x="65317" y="86150"/>
                    <a:pt x="65140" y="83631"/>
                  </a:cubicBezTo>
                  <a:cubicBezTo>
                    <a:pt x="64399" y="73584"/>
                    <a:pt x="63945" y="63626"/>
                    <a:pt x="64577" y="53559"/>
                  </a:cubicBezTo>
                  <a:cubicBezTo>
                    <a:pt x="65248" y="42791"/>
                    <a:pt x="66650" y="33168"/>
                    <a:pt x="63767" y="23309"/>
                  </a:cubicBezTo>
                  <a:cubicBezTo>
                    <a:pt x="64498" y="14122"/>
                    <a:pt x="59857" y="5329"/>
                    <a:pt x="51109" y="1625"/>
                  </a:cubicBezTo>
                  <a:cubicBezTo>
                    <a:pt x="42104" y="-2179"/>
                    <a:pt x="28804" y="676"/>
                    <a:pt x="24341" y="10397"/>
                  </a:cubicBezTo>
                  <a:cubicBezTo>
                    <a:pt x="24302" y="10486"/>
                    <a:pt x="24302" y="10496"/>
                    <a:pt x="24262" y="10575"/>
                  </a:cubicBezTo>
                  <a:cubicBezTo>
                    <a:pt x="23186" y="11365"/>
                    <a:pt x="22001" y="12008"/>
                    <a:pt x="21024" y="12946"/>
                  </a:cubicBezTo>
                  <a:cubicBezTo>
                    <a:pt x="17874" y="15979"/>
                    <a:pt x="15554" y="19684"/>
                    <a:pt x="13668" y="23566"/>
                  </a:cubicBezTo>
                  <a:cubicBezTo>
                    <a:pt x="10360" y="30363"/>
                    <a:pt x="8000" y="37288"/>
                    <a:pt x="6154" y="44579"/>
                  </a:cubicBezTo>
                  <a:cubicBezTo>
                    <a:pt x="2935" y="57244"/>
                    <a:pt x="703" y="70591"/>
                    <a:pt x="131" y="83631"/>
                  </a:cubicBezTo>
                  <a:cubicBezTo>
                    <a:pt x="-462" y="97116"/>
                    <a:pt x="1029" y="110373"/>
                    <a:pt x="3172" y="123681"/>
                  </a:cubicBezTo>
                  <a:cubicBezTo>
                    <a:pt x="4090" y="129420"/>
                    <a:pt x="5354" y="134943"/>
                    <a:pt x="7467" y="140366"/>
                  </a:cubicBezTo>
                  <a:cubicBezTo>
                    <a:pt x="11189" y="149920"/>
                    <a:pt x="16294" y="156983"/>
                    <a:pt x="23147" y="164501"/>
                  </a:cubicBezTo>
                  <a:cubicBezTo>
                    <a:pt x="31055" y="173185"/>
                    <a:pt x="44928" y="174953"/>
                    <a:pt x="55276" y="170586"/>
                  </a:cubicBezTo>
                  <a:cubicBezTo>
                    <a:pt x="66196" y="165973"/>
                    <a:pt x="72989" y="155580"/>
                    <a:pt x="73355" y="143696"/>
                  </a:cubicBezTo>
                  <a:cubicBezTo>
                    <a:pt x="73562" y="136296"/>
                    <a:pt x="73513" y="129954"/>
                    <a:pt x="72199" y="122485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427;p18">
              <a:extLst>
                <a:ext uri="{FF2B5EF4-FFF2-40B4-BE49-F238E27FC236}">
                  <a16:creationId xmlns:a16="http://schemas.microsoft.com/office/drawing/2014/main" id="{BDBE5E6D-B93D-4A7F-0E93-D724292DE7A5}"/>
                </a:ext>
              </a:extLst>
            </p:cNvPr>
            <p:cNvGrpSpPr/>
            <p:nvPr/>
          </p:nvGrpSpPr>
          <p:grpSpPr>
            <a:xfrm>
              <a:off x="1667778" y="3642440"/>
              <a:ext cx="149451" cy="167443"/>
              <a:chOff x="1667778" y="3642440"/>
              <a:chExt cx="149451" cy="167443"/>
            </a:xfrm>
          </p:grpSpPr>
          <p:sp>
            <p:nvSpPr>
              <p:cNvPr id="50" name="Google Shape;428;p18">
                <a:extLst>
                  <a:ext uri="{FF2B5EF4-FFF2-40B4-BE49-F238E27FC236}">
                    <a16:creationId xmlns:a16="http://schemas.microsoft.com/office/drawing/2014/main" id="{560B67BE-DCB8-9215-CA18-C0CD6354A7E5}"/>
                  </a:ext>
                </a:extLst>
              </p:cNvPr>
              <p:cNvSpPr/>
              <p:nvPr/>
            </p:nvSpPr>
            <p:spPr>
              <a:xfrm>
                <a:off x="1816926" y="3783012"/>
                <a:ext cx="303" cy="474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747" extrusionOk="0">
                    <a:moveTo>
                      <a:pt x="303" y="0"/>
                    </a:moveTo>
                    <a:cubicBezTo>
                      <a:pt x="293" y="316"/>
                      <a:pt x="135" y="534"/>
                      <a:pt x="106" y="850"/>
                    </a:cubicBezTo>
                    <a:cubicBezTo>
                      <a:pt x="-3" y="4841"/>
                      <a:pt x="-131" y="7469"/>
                      <a:pt x="303" y="0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29;p18">
                <a:extLst>
                  <a:ext uri="{FF2B5EF4-FFF2-40B4-BE49-F238E27FC236}">
                    <a16:creationId xmlns:a16="http://schemas.microsoft.com/office/drawing/2014/main" id="{364CA04B-F435-70CB-F8B1-183055193977}"/>
                  </a:ext>
                </a:extLst>
              </p:cNvPr>
              <p:cNvSpPr/>
              <p:nvPr/>
            </p:nvSpPr>
            <p:spPr>
              <a:xfrm>
                <a:off x="1667778" y="3642440"/>
                <a:ext cx="149368" cy="167443"/>
              </a:xfrm>
              <a:custGeom>
                <a:avLst/>
                <a:gdLst/>
                <a:ahLst/>
                <a:cxnLst/>
                <a:rect l="l" t="t" r="r" b="b"/>
                <a:pathLst>
                  <a:path w="149368" h="167443" extrusionOk="0">
                    <a:moveTo>
                      <a:pt x="149294" y="133844"/>
                    </a:moveTo>
                    <a:cubicBezTo>
                      <a:pt x="148682" y="129241"/>
                      <a:pt x="147289" y="125101"/>
                      <a:pt x="145117" y="120942"/>
                    </a:cubicBezTo>
                    <a:cubicBezTo>
                      <a:pt x="143616" y="118048"/>
                      <a:pt x="141592" y="115390"/>
                      <a:pt x="139647" y="112772"/>
                    </a:cubicBezTo>
                    <a:cubicBezTo>
                      <a:pt x="133999" y="105126"/>
                      <a:pt x="128085" y="98369"/>
                      <a:pt x="121312" y="91779"/>
                    </a:cubicBezTo>
                    <a:cubicBezTo>
                      <a:pt x="111290" y="82029"/>
                      <a:pt x="101120" y="72396"/>
                      <a:pt x="91384" y="62359"/>
                    </a:cubicBezTo>
                    <a:cubicBezTo>
                      <a:pt x="81975" y="52658"/>
                      <a:pt x="73394" y="42226"/>
                      <a:pt x="63935" y="32584"/>
                    </a:cubicBezTo>
                    <a:cubicBezTo>
                      <a:pt x="61595" y="30203"/>
                      <a:pt x="59216" y="27891"/>
                      <a:pt x="56836" y="25560"/>
                    </a:cubicBezTo>
                    <a:cubicBezTo>
                      <a:pt x="55424" y="24167"/>
                      <a:pt x="54071" y="22705"/>
                      <a:pt x="52640" y="21332"/>
                    </a:cubicBezTo>
                    <a:cubicBezTo>
                      <a:pt x="52136" y="20848"/>
                      <a:pt x="52126" y="20887"/>
                      <a:pt x="51919" y="20729"/>
                    </a:cubicBezTo>
                    <a:cubicBezTo>
                      <a:pt x="45501" y="12174"/>
                      <a:pt x="37888" y="4419"/>
                      <a:pt x="27511" y="922"/>
                    </a:cubicBezTo>
                    <a:cubicBezTo>
                      <a:pt x="16482" y="-2793"/>
                      <a:pt x="4159" y="5229"/>
                      <a:pt x="1138" y="15898"/>
                    </a:cubicBezTo>
                    <a:cubicBezTo>
                      <a:pt x="-1893" y="26656"/>
                      <a:pt x="1592" y="38630"/>
                      <a:pt x="6174" y="48420"/>
                    </a:cubicBezTo>
                    <a:cubicBezTo>
                      <a:pt x="7635" y="51532"/>
                      <a:pt x="7645" y="51443"/>
                      <a:pt x="6361" y="48292"/>
                    </a:cubicBezTo>
                    <a:cubicBezTo>
                      <a:pt x="7092" y="50090"/>
                      <a:pt x="7803" y="51907"/>
                      <a:pt x="8534" y="53705"/>
                    </a:cubicBezTo>
                    <a:cubicBezTo>
                      <a:pt x="10518" y="58516"/>
                      <a:pt x="12463" y="63377"/>
                      <a:pt x="14764" y="68050"/>
                    </a:cubicBezTo>
                    <a:cubicBezTo>
                      <a:pt x="21962" y="82641"/>
                      <a:pt x="32813" y="95306"/>
                      <a:pt x="43190" y="107724"/>
                    </a:cubicBezTo>
                    <a:cubicBezTo>
                      <a:pt x="52185" y="118482"/>
                      <a:pt x="61595" y="128836"/>
                      <a:pt x="71627" y="138626"/>
                    </a:cubicBezTo>
                    <a:cubicBezTo>
                      <a:pt x="78321" y="145166"/>
                      <a:pt x="85253" y="151390"/>
                      <a:pt x="93023" y="156675"/>
                    </a:cubicBezTo>
                    <a:cubicBezTo>
                      <a:pt x="95758" y="158542"/>
                      <a:pt x="98562" y="160380"/>
                      <a:pt x="101495" y="161930"/>
                    </a:cubicBezTo>
                    <a:cubicBezTo>
                      <a:pt x="104842" y="163699"/>
                      <a:pt x="108634" y="165536"/>
                      <a:pt x="112326" y="166386"/>
                    </a:cubicBezTo>
                    <a:cubicBezTo>
                      <a:pt x="114953" y="166741"/>
                      <a:pt x="117589" y="167087"/>
                      <a:pt x="120206" y="167443"/>
                    </a:cubicBezTo>
                    <a:cubicBezTo>
                      <a:pt x="129714" y="166248"/>
                      <a:pt x="130702" y="166060"/>
                      <a:pt x="123178" y="166890"/>
                    </a:cubicBezTo>
                    <a:cubicBezTo>
                      <a:pt x="137672" y="165181"/>
                      <a:pt x="147981" y="156487"/>
                      <a:pt x="149264" y="141441"/>
                    </a:cubicBezTo>
                    <a:cubicBezTo>
                      <a:pt x="149353" y="138507"/>
                      <a:pt x="149432" y="134882"/>
                      <a:pt x="149294" y="133844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430;p18">
              <a:extLst>
                <a:ext uri="{FF2B5EF4-FFF2-40B4-BE49-F238E27FC236}">
                  <a16:creationId xmlns:a16="http://schemas.microsoft.com/office/drawing/2014/main" id="{56D743EB-CFCF-B8FE-9C8B-1F57F6E5F9C5}"/>
                </a:ext>
              </a:extLst>
            </p:cNvPr>
            <p:cNvSpPr/>
            <p:nvPr/>
          </p:nvSpPr>
          <p:spPr>
            <a:xfrm>
              <a:off x="2000922" y="3781827"/>
              <a:ext cx="167556" cy="70980"/>
            </a:xfrm>
            <a:custGeom>
              <a:avLst/>
              <a:gdLst/>
              <a:ahLst/>
              <a:cxnLst/>
              <a:rect l="l" t="t" r="r" b="b"/>
              <a:pathLst>
                <a:path w="167556" h="70980" extrusionOk="0">
                  <a:moveTo>
                    <a:pt x="151314" y="8249"/>
                  </a:moveTo>
                  <a:cubicBezTo>
                    <a:pt x="137797" y="454"/>
                    <a:pt x="120399" y="316"/>
                    <a:pt x="105085" y="119"/>
                  </a:cubicBezTo>
                  <a:cubicBezTo>
                    <a:pt x="94431" y="-10"/>
                    <a:pt x="83797" y="-89"/>
                    <a:pt x="73133" y="178"/>
                  </a:cubicBezTo>
                  <a:cubicBezTo>
                    <a:pt x="62519" y="445"/>
                    <a:pt x="51776" y="277"/>
                    <a:pt x="41182" y="1028"/>
                  </a:cubicBezTo>
                  <a:cubicBezTo>
                    <a:pt x="34241" y="1521"/>
                    <a:pt x="26855" y="2677"/>
                    <a:pt x="20259" y="5048"/>
                  </a:cubicBezTo>
                  <a:cubicBezTo>
                    <a:pt x="7117" y="9761"/>
                    <a:pt x="-2510" y="22110"/>
                    <a:pt x="581" y="36464"/>
                  </a:cubicBezTo>
                  <a:cubicBezTo>
                    <a:pt x="4846" y="56252"/>
                    <a:pt x="26411" y="61003"/>
                    <a:pt x="43473" y="63187"/>
                  </a:cubicBezTo>
                  <a:cubicBezTo>
                    <a:pt x="54107" y="64550"/>
                    <a:pt x="64770" y="65824"/>
                    <a:pt x="75424" y="67148"/>
                  </a:cubicBezTo>
                  <a:cubicBezTo>
                    <a:pt x="86038" y="68462"/>
                    <a:pt x="96702" y="69440"/>
                    <a:pt x="107376" y="70290"/>
                  </a:cubicBezTo>
                  <a:cubicBezTo>
                    <a:pt x="112697" y="70714"/>
                    <a:pt x="118010" y="71041"/>
                    <a:pt x="123351" y="70971"/>
                  </a:cubicBezTo>
                  <a:cubicBezTo>
                    <a:pt x="125662" y="70942"/>
                    <a:pt x="127903" y="70813"/>
                    <a:pt x="130194" y="70596"/>
                  </a:cubicBezTo>
                  <a:cubicBezTo>
                    <a:pt x="138231" y="69865"/>
                    <a:pt x="143987" y="68176"/>
                    <a:pt x="151314" y="64896"/>
                  </a:cubicBezTo>
                  <a:cubicBezTo>
                    <a:pt x="161523" y="60322"/>
                    <a:pt x="167556" y="47153"/>
                    <a:pt x="167556" y="36572"/>
                  </a:cubicBezTo>
                  <a:cubicBezTo>
                    <a:pt x="167546" y="25073"/>
                    <a:pt x="161306" y="14009"/>
                    <a:pt x="151314" y="8249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31;p18">
              <a:extLst>
                <a:ext uri="{FF2B5EF4-FFF2-40B4-BE49-F238E27FC236}">
                  <a16:creationId xmlns:a16="http://schemas.microsoft.com/office/drawing/2014/main" id="{28961A54-37CB-A981-2C18-742E1B2ED17F}"/>
                </a:ext>
              </a:extLst>
            </p:cNvPr>
            <p:cNvSpPr/>
            <p:nvPr/>
          </p:nvSpPr>
          <p:spPr>
            <a:xfrm>
              <a:off x="2339389" y="3803852"/>
              <a:ext cx="131391" cy="101427"/>
            </a:xfrm>
            <a:custGeom>
              <a:avLst/>
              <a:gdLst/>
              <a:ahLst/>
              <a:cxnLst/>
              <a:rect l="l" t="t" r="r" b="b"/>
              <a:pathLst>
                <a:path w="131391" h="101427" extrusionOk="0">
                  <a:moveTo>
                    <a:pt x="130476" y="65909"/>
                  </a:moveTo>
                  <a:cubicBezTo>
                    <a:pt x="127474" y="54775"/>
                    <a:pt x="116040" y="46595"/>
                    <a:pt x="105890" y="41576"/>
                  </a:cubicBezTo>
                  <a:cubicBezTo>
                    <a:pt x="97803" y="37575"/>
                    <a:pt x="89500" y="33979"/>
                    <a:pt x="81186" y="30492"/>
                  </a:cubicBezTo>
                  <a:lnTo>
                    <a:pt x="89045" y="33811"/>
                  </a:lnTo>
                  <a:cubicBezTo>
                    <a:pt x="79053" y="29514"/>
                    <a:pt x="69397" y="24318"/>
                    <a:pt x="59730" y="19319"/>
                  </a:cubicBezTo>
                  <a:cubicBezTo>
                    <a:pt x="51021" y="14794"/>
                    <a:pt x="42708" y="7098"/>
                    <a:pt x="33259" y="4036"/>
                  </a:cubicBezTo>
                  <a:cubicBezTo>
                    <a:pt x="26001" y="-1496"/>
                    <a:pt x="15269" y="-1249"/>
                    <a:pt x="8199" y="4214"/>
                  </a:cubicBezTo>
                  <a:cubicBezTo>
                    <a:pt x="596" y="10092"/>
                    <a:pt x="-2583" y="21660"/>
                    <a:pt x="2403" y="30393"/>
                  </a:cubicBezTo>
                  <a:cubicBezTo>
                    <a:pt x="4200" y="44787"/>
                    <a:pt x="16444" y="57906"/>
                    <a:pt x="25952" y="68447"/>
                  </a:cubicBezTo>
                  <a:cubicBezTo>
                    <a:pt x="37889" y="81656"/>
                    <a:pt x="54023" y="90596"/>
                    <a:pt x="70394" y="96968"/>
                  </a:cubicBezTo>
                  <a:cubicBezTo>
                    <a:pt x="78243" y="100021"/>
                    <a:pt x="87870" y="101819"/>
                    <a:pt x="96174" y="101354"/>
                  </a:cubicBezTo>
                  <a:cubicBezTo>
                    <a:pt x="101160" y="101078"/>
                    <a:pt x="106433" y="100643"/>
                    <a:pt x="111251" y="99369"/>
                  </a:cubicBezTo>
                  <a:cubicBezTo>
                    <a:pt x="125677" y="95556"/>
                    <a:pt x="134327" y="80184"/>
                    <a:pt x="130476" y="65909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32;p18">
              <a:extLst>
                <a:ext uri="{FF2B5EF4-FFF2-40B4-BE49-F238E27FC236}">
                  <a16:creationId xmlns:a16="http://schemas.microsoft.com/office/drawing/2014/main" id="{1707D003-1B52-79E3-CB28-B8817C6CEFC7}"/>
                </a:ext>
              </a:extLst>
            </p:cNvPr>
            <p:cNvSpPr/>
            <p:nvPr/>
          </p:nvSpPr>
          <p:spPr>
            <a:xfrm>
              <a:off x="2603787" y="3892422"/>
              <a:ext cx="240936" cy="84595"/>
            </a:xfrm>
            <a:custGeom>
              <a:avLst/>
              <a:gdLst/>
              <a:ahLst/>
              <a:cxnLst/>
              <a:rect l="l" t="t" r="r" b="b"/>
              <a:pathLst>
                <a:path w="240936" h="84595" extrusionOk="0">
                  <a:moveTo>
                    <a:pt x="226825" y="17487"/>
                  </a:moveTo>
                  <a:cubicBezTo>
                    <a:pt x="207522" y="9159"/>
                    <a:pt x="188614" y="9880"/>
                    <a:pt x="168136" y="11342"/>
                  </a:cubicBezTo>
                  <a:cubicBezTo>
                    <a:pt x="151726" y="12508"/>
                    <a:pt x="135088" y="12567"/>
                    <a:pt x="118668" y="11866"/>
                  </a:cubicBezTo>
                  <a:cubicBezTo>
                    <a:pt x="114699" y="11698"/>
                    <a:pt x="110740" y="11470"/>
                    <a:pt x="106790" y="11145"/>
                  </a:cubicBezTo>
                  <a:cubicBezTo>
                    <a:pt x="105921" y="11076"/>
                    <a:pt x="98704" y="10256"/>
                    <a:pt x="97430" y="10177"/>
                  </a:cubicBezTo>
                  <a:cubicBezTo>
                    <a:pt x="89975" y="9110"/>
                    <a:pt x="82560" y="7736"/>
                    <a:pt x="75165" y="6274"/>
                  </a:cubicBezTo>
                  <a:cubicBezTo>
                    <a:pt x="56019" y="2490"/>
                    <a:pt x="40152" y="189"/>
                    <a:pt x="21441" y="1"/>
                  </a:cubicBezTo>
                  <a:cubicBezTo>
                    <a:pt x="2424" y="-187"/>
                    <a:pt x="-7015" y="23839"/>
                    <a:pt x="6058" y="37137"/>
                  </a:cubicBezTo>
                  <a:cubicBezTo>
                    <a:pt x="33122" y="64640"/>
                    <a:pt x="72321" y="74627"/>
                    <a:pt x="109387" y="80377"/>
                  </a:cubicBezTo>
                  <a:cubicBezTo>
                    <a:pt x="128976" y="83410"/>
                    <a:pt x="148299" y="85109"/>
                    <a:pt x="168126" y="84457"/>
                  </a:cubicBezTo>
                  <a:cubicBezTo>
                    <a:pt x="190954" y="83696"/>
                    <a:pt x="215787" y="79853"/>
                    <a:pt x="232690" y="63079"/>
                  </a:cubicBezTo>
                  <a:cubicBezTo>
                    <a:pt x="244667" y="51214"/>
                    <a:pt x="244332" y="25035"/>
                    <a:pt x="226825" y="17487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33;p18">
              <a:extLst>
                <a:ext uri="{FF2B5EF4-FFF2-40B4-BE49-F238E27FC236}">
                  <a16:creationId xmlns:a16="http://schemas.microsoft.com/office/drawing/2014/main" id="{58262BC7-CE00-3EAD-E2D0-DEB872083660}"/>
                </a:ext>
              </a:extLst>
            </p:cNvPr>
            <p:cNvSpPr/>
            <p:nvPr/>
          </p:nvSpPr>
          <p:spPr>
            <a:xfrm>
              <a:off x="2910428" y="3768499"/>
              <a:ext cx="182611" cy="129380"/>
            </a:xfrm>
            <a:custGeom>
              <a:avLst/>
              <a:gdLst/>
              <a:ahLst/>
              <a:cxnLst/>
              <a:rect l="l" t="t" r="r" b="b"/>
              <a:pathLst>
                <a:path w="182611" h="129380" extrusionOk="0">
                  <a:moveTo>
                    <a:pt x="176873" y="11165"/>
                  </a:moveTo>
                  <a:cubicBezTo>
                    <a:pt x="171433" y="4131"/>
                    <a:pt x="163652" y="80"/>
                    <a:pt x="154638" y="1"/>
                  </a:cubicBezTo>
                  <a:cubicBezTo>
                    <a:pt x="144497" y="-88"/>
                    <a:pt x="134831" y="4220"/>
                    <a:pt x="126744" y="10108"/>
                  </a:cubicBezTo>
                  <a:cubicBezTo>
                    <a:pt x="122331" y="13328"/>
                    <a:pt x="117996" y="16648"/>
                    <a:pt x="113701" y="20036"/>
                  </a:cubicBezTo>
                  <a:cubicBezTo>
                    <a:pt x="112487" y="20994"/>
                    <a:pt x="111282" y="21962"/>
                    <a:pt x="110087" y="22921"/>
                  </a:cubicBezTo>
                  <a:cubicBezTo>
                    <a:pt x="109821" y="23128"/>
                    <a:pt x="109801" y="23148"/>
                    <a:pt x="109613" y="23296"/>
                  </a:cubicBezTo>
                  <a:cubicBezTo>
                    <a:pt x="99848" y="31605"/>
                    <a:pt x="88711" y="38905"/>
                    <a:pt x="78067" y="45949"/>
                  </a:cubicBezTo>
                  <a:cubicBezTo>
                    <a:pt x="67087" y="53210"/>
                    <a:pt x="55762" y="59859"/>
                    <a:pt x="44269" y="66260"/>
                  </a:cubicBezTo>
                  <a:cubicBezTo>
                    <a:pt x="37120" y="70251"/>
                    <a:pt x="30554" y="74578"/>
                    <a:pt x="24087" y="79627"/>
                  </a:cubicBezTo>
                  <a:cubicBezTo>
                    <a:pt x="21796" y="81405"/>
                    <a:pt x="19673" y="83381"/>
                    <a:pt x="17412" y="85159"/>
                  </a:cubicBezTo>
                  <a:cubicBezTo>
                    <a:pt x="20493" y="82739"/>
                    <a:pt x="16385" y="85485"/>
                    <a:pt x="15674" y="85890"/>
                  </a:cubicBezTo>
                  <a:cubicBezTo>
                    <a:pt x="14006" y="86828"/>
                    <a:pt x="12327" y="87737"/>
                    <a:pt x="10649" y="88656"/>
                  </a:cubicBezTo>
                  <a:cubicBezTo>
                    <a:pt x="1071" y="93882"/>
                    <a:pt x="-2404" y="106320"/>
                    <a:pt x="1693" y="116021"/>
                  </a:cubicBezTo>
                  <a:cubicBezTo>
                    <a:pt x="5969" y="126167"/>
                    <a:pt x="16800" y="131324"/>
                    <a:pt x="27523" y="128706"/>
                  </a:cubicBezTo>
                  <a:cubicBezTo>
                    <a:pt x="29024" y="128340"/>
                    <a:pt x="30515" y="127975"/>
                    <a:pt x="32006" y="127599"/>
                  </a:cubicBezTo>
                  <a:cubicBezTo>
                    <a:pt x="31927" y="127619"/>
                    <a:pt x="34691" y="126987"/>
                    <a:pt x="35738" y="126691"/>
                  </a:cubicBezTo>
                  <a:cubicBezTo>
                    <a:pt x="36557" y="126621"/>
                    <a:pt x="37614" y="126513"/>
                    <a:pt x="37821" y="126503"/>
                  </a:cubicBezTo>
                  <a:cubicBezTo>
                    <a:pt x="41247" y="126187"/>
                    <a:pt x="44644" y="125643"/>
                    <a:pt x="48031" y="125090"/>
                  </a:cubicBezTo>
                  <a:cubicBezTo>
                    <a:pt x="55406" y="123875"/>
                    <a:pt x="62180" y="121237"/>
                    <a:pt x="69032" y="118333"/>
                  </a:cubicBezTo>
                  <a:cubicBezTo>
                    <a:pt x="82678" y="112573"/>
                    <a:pt x="96017" y="106053"/>
                    <a:pt x="109021" y="98930"/>
                  </a:cubicBezTo>
                  <a:cubicBezTo>
                    <a:pt x="120879" y="92440"/>
                    <a:pt x="132511" y="85505"/>
                    <a:pt x="143589" y="77750"/>
                  </a:cubicBezTo>
                  <a:cubicBezTo>
                    <a:pt x="157738" y="67851"/>
                    <a:pt x="179006" y="54564"/>
                    <a:pt x="181949" y="35862"/>
                  </a:cubicBezTo>
                  <a:cubicBezTo>
                    <a:pt x="183400" y="26556"/>
                    <a:pt x="182788" y="18821"/>
                    <a:pt x="176873" y="11165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34;p18">
              <a:extLst>
                <a:ext uri="{FF2B5EF4-FFF2-40B4-BE49-F238E27FC236}">
                  <a16:creationId xmlns:a16="http://schemas.microsoft.com/office/drawing/2014/main" id="{551A4563-8CFD-EEED-ACD7-DCEEE52B1CB2}"/>
                </a:ext>
              </a:extLst>
            </p:cNvPr>
            <p:cNvSpPr/>
            <p:nvPr/>
          </p:nvSpPr>
          <p:spPr>
            <a:xfrm>
              <a:off x="1214490" y="2217159"/>
              <a:ext cx="93245" cy="71543"/>
            </a:xfrm>
            <a:custGeom>
              <a:avLst/>
              <a:gdLst/>
              <a:ahLst/>
              <a:cxnLst/>
              <a:rect l="l" t="t" r="r" b="b"/>
              <a:pathLst>
                <a:path w="93245" h="71543" extrusionOk="0">
                  <a:moveTo>
                    <a:pt x="92335" y="41404"/>
                  </a:moveTo>
                  <a:cubicBezTo>
                    <a:pt x="90360" y="35299"/>
                    <a:pt x="86766" y="30764"/>
                    <a:pt x="81415" y="27188"/>
                  </a:cubicBezTo>
                  <a:cubicBezTo>
                    <a:pt x="75155" y="23009"/>
                    <a:pt x="69033" y="19077"/>
                    <a:pt x="62200" y="15906"/>
                  </a:cubicBezTo>
                  <a:cubicBezTo>
                    <a:pt x="53926" y="12063"/>
                    <a:pt x="45464" y="8645"/>
                    <a:pt x="37052" y="5108"/>
                  </a:cubicBezTo>
                  <a:cubicBezTo>
                    <a:pt x="38859" y="5869"/>
                    <a:pt x="40656" y="6630"/>
                    <a:pt x="42473" y="7391"/>
                  </a:cubicBezTo>
                  <a:cubicBezTo>
                    <a:pt x="39273" y="6007"/>
                    <a:pt x="36134" y="4447"/>
                    <a:pt x="32984" y="2965"/>
                  </a:cubicBezTo>
                  <a:cubicBezTo>
                    <a:pt x="27504" y="396"/>
                    <a:pt x="22024" y="-928"/>
                    <a:pt x="15991" y="742"/>
                  </a:cubicBezTo>
                  <a:cubicBezTo>
                    <a:pt x="10877" y="2155"/>
                    <a:pt x="5337" y="6106"/>
                    <a:pt x="2810" y="10888"/>
                  </a:cubicBezTo>
                  <a:cubicBezTo>
                    <a:pt x="-2878" y="21666"/>
                    <a:pt x="223" y="34617"/>
                    <a:pt x="10719" y="41088"/>
                  </a:cubicBezTo>
                  <a:cubicBezTo>
                    <a:pt x="18410" y="45820"/>
                    <a:pt x="25766" y="51007"/>
                    <a:pt x="33379" y="55857"/>
                  </a:cubicBezTo>
                  <a:cubicBezTo>
                    <a:pt x="37101" y="58238"/>
                    <a:pt x="40863" y="60589"/>
                    <a:pt x="44783" y="62644"/>
                  </a:cubicBezTo>
                  <a:cubicBezTo>
                    <a:pt x="48861" y="64788"/>
                    <a:pt x="53176" y="66467"/>
                    <a:pt x="57402" y="68275"/>
                  </a:cubicBezTo>
                  <a:cubicBezTo>
                    <a:pt x="60137" y="70014"/>
                    <a:pt x="63079" y="70953"/>
                    <a:pt x="66249" y="71101"/>
                  </a:cubicBezTo>
                  <a:cubicBezTo>
                    <a:pt x="69408" y="71812"/>
                    <a:pt x="72568" y="71664"/>
                    <a:pt x="75727" y="70676"/>
                  </a:cubicBezTo>
                  <a:cubicBezTo>
                    <a:pt x="81247" y="69154"/>
                    <a:pt x="87220" y="64887"/>
                    <a:pt x="89946" y="59740"/>
                  </a:cubicBezTo>
                  <a:cubicBezTo>
                    <a:pt x="92848" y="54217"/>
                    <a:pt x="94320" y="47529"/>
                    <a:pt x="92335" y="4140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35;p18">
              <a:extLst>
                <a:ext uri="{FF2B5EF4-FFF2-40B4-BE49-F238E27FC236}">
                  <a16:creationId xmlns:a16="http://schemas.microsoft.com/office/drawing/2014/main" id="{31ED645B-0FF5-BB5D-8542-AF5C73C8053C}"/>
                </a:ext>
              </a:extLst>
            </p:cNvPr>
            <p:cNvSpPr/>
            <p:nvPr/>
          </p:nvSpPr>
          <p:spPr>
            <a:xfrm>
              <a:off x="3267117" y="3758981"/>
              <a:ext cx="203719" cy="109182"/>
            </a:xfrm>
            <a:custGeom>
              <a:avLst/>
              <a:gdLst/>
              <a:ahLst/>
              <a:cxnLst/>
              <a:rect l="l" t="t" r="r" b="b"/>
              <a:pathLst>
                <a:path w="203719" h="109182" extrusionOk="0">
                  <a:moveTo>
                    <a:pt x="199228" y="54498"/>
                  </a:moveTo>
                  <a:cubicBezTo>
                    <a:pt x="192681" y="39007"/>
                    <a:pt x="170278" y="28002"/>
                    <a:pt x="152989" y="32122"/>
                  </a:cubicBezTo>
                  <a:cubicBezTo>
                    <a:pt x="147815" y="31055"/>
                    <a:pt x="142641" y="30017"/>
                    <a:pt x="137537" y="28724"/>
                  </a:cubicBezTo>
                  <a:cubicBezTo>
                    <a:pt x="124839" y="25503"/>
                    <a:pt x="112102" y="22342"/>
                    <a:pt x="99493" y="18765"/>
                  </a:cubicBezTo>
                  <a:cubicBezTo>
                    <a:pt x="86904" y="15189"/>
                    <a:pt x="74720" y="10447"/>
                    <a:pt x="62200" y="6703"/>
                  </a:cubicBezTo>
                  <a:cubicBezTo>
                    <a:pt x="56187" y="4905"/>
                    <a:pt x="49887" y="4125"/>
                    <a:pt x="43746" y="2899"/>
                  </a:cubicBezTo>
                  <a:cubicBezTo>
                    <a:pt x="40250" y="2198"/>
                    <a:pt x="36785" y="1260"/>
                    <a:pt x="33270" y="608"/>
                  </a:cubicBezTo>
                  <a:cubicBezTo>
                    <a:pt x="27089" y="-538"/>
                    <a:pt x="21747" y="44"/>
                    <a:pt x="15734" y="1457"/>
                  </a:cubicBezTo>
                  <a:cubicBezTo>
                    <a:pt x="726" y="5004"/>
                    <a:pt x="-3214" y="21640"/>
                    <a:pt x="2503" y="33989"/>
                  </a:cubicBezTo>
                  <a:cubicBezTo>
                    <a:pt x="4488" y="38267"/>
                    <a:pt x="7065" y="41566"/>
                    <a:pt x="10520" y="44787"/>
                  </a:cubicBezTo>
                  <a:cubicBezTo>
                    <a:pt x="13009" y="46703"/>
                    <a:pt x="15477" y="48620"/>
                    <a:pt x="17955" y="50537"/>
                  </a:cubicBezTo>
                  <a:cubicBezTo>
                    <a:pt x="15951" y="48995"/>
                    <a:pt x="16168" y="49183"/>
                    <a:pt x="18627" y="51099"/>
                  </a:cubicBezTo>
                  <a:cubicBezTo>
                    <a:pt x="24640" y="55871"/>
                    <a:pt x="30870" y="61216"/>
                    <a:pt x="37634" y="64980"/>
                  </a:cubicBezTo>
                  <a:cubicBezTo>
                    <a:pt x="51013" y="72419"/>
                    <a:pt x="66050" y="78010"/>
                    <a:pt x="80131" y="83878"/>
                  </a:cubicBezTo>
                  <a:cubicBezTo>
                    <a:pt x="104726" y="94123"/>
                    <a:pt x="131326" y="104308"/>
                    <a:pt x="157758" y="108428"/>
                  </a:cubicBezTo>
                  <a:cubicBezTo>
                    <a:pt x="172815" y="110769"/>
                    <a:pt x="186491" y="108003"/>
                    <a:pt x="196325" y="95269"/>
                  </a:cubicBezTo>
                  <a:cubicBezTo>
                    <a:pt x="206159" y="82574"/>
                    <a:pt x="205182" y="68595"/>
                    <a:pt x="199228" y="54498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436;p18">
              <a:extLst>
                <a:ext uri="{FF2B5EF4-FFF2-40B4-BE49-F238E27FC236}">
                  <a16:creationId xmlns:a16="http://schemas.microsoft.com/office/drawing/2014/main" id="{B46D8E1E-7C34-3D17-4513-447C846B2DB7}"/>
                </a:ext>
              </a:extLst>
            </p:cNvPr>
            <p:cNvSpPr/>
            <p:nvPr/>
          </p:nvSpPr>
          <p:spPr>
            <a:xfrm>
              <a:off x="3598259" y="3793341"/>
              <a:ext cx="173853" cy="87001"/>
            </a:xfrm>
            <a:custGeom>
              <a:avLst/>
              <a:gdLst/>
              <a:ahLst/>
              <a:cxnLst/>
              <a:rect l="l" t="t" r="r" b="b"/>
              <a:pathLst>
                <a:path w="173853" h="87001" extrusionOk="0">
                  <a:moveTo>
                    <a:pt x="168929" y="17610"/>
                  </a:moveTo>
                  <a:cubicBezTo>
                    <a:pt x="162619" y="7948"/>
                    <a:pt x="150899" y="-1220"/>
                    <a:pt x="138498" y="133"/>
                  </a:cubicBezTo>
                  <a:cubicBezTo>
                    <a:pt x="112846" y="2939"/>
                    <a:pt x="88191" y="12581"/>
                    <a:pt x="63901" y="20879"/>
                  </a:cubicBezTo>
                  <a:cubicBezTo>
                    <a:pt x="55400" y="23784"/>
                    <a:pt x="46859" y="26649"/>
                    <a:pt x="38220" y="29059"/>
                  </a:cubicBezTo>
                  <a:cubicBezTo>
                    <a:pt x="35159" y="29593"/>
                    <a:pt x="36225" y="29484"/>
                    <a:pt x="41399" y="28714"/>
                  </a:cubicBezTo>
                  <a:cubicBezTo>
                    <a:pt x="38792" y="28822"/>
                    <a:pt x="36245" y="29296"/>
                    <a:pt x="33727" y="29879"/>
                  </a:cubicBezTo>
                  <a:cubicBezTo>
                    <a:pt x="27902" y="25740"/>
                    <a:pt x="20506" y="24416"/>
                    <a:pt x="13328" y="27449"/>
                  </a:cubicBezTo>
                  <a:cubicBezTo>
                    <a:pt x="4145" y="31322"/>
                    <a:pt x="-2588" y="42564"/>
                    <a:pt x="966" y="52651"/>
                  </a:cubicBezTo>
                  <a:cubicBezTo>
                    <a:pt x="1598" y="54449"/>
                    <a:pt x="2378" y="56187"/>
                    <a:pt x="3129" y="57946"/>
                  </a:cubicBezTo>
                  <a:cubicBezTo>
                    <a:pt x="3129" y="57975"/>
                    <a:pt x="3040" y="57798"/>
                    <a:pt x="3138" y="58084"/>
                  </a:cubicBezTo>
                  <a:cubicBezTo>
                    <a:pt x="3237" y="58361"/>
                    <a:pt x="3385" y="58549"/>
                    <a:pt x="3484" y="58815"/>
                  </a:cubicBezTo>
                  <a:cubicBezTo>
                    <a:pt x="3533" y="58924"/>
                    <a:pt x="3573" y="59032"/>
                    <a:pt x="3612" y="59131"/>
                  </a:cubicBezTo>
                  <a:cubicBezTo>
                    <a:pt x="4175" y="60435"/>
                    <a:pt x="4116" y="60267"/>
                    <a:pt x="3948" y="59783"/>
                  </a:cubicBezTo>
                  <a:cubicBezTo>
                    <a:pt x="5478" y="63597"/>
                    <a:pt x="7463" y="66640"/>
                    <a:pt x="10139" y="69949"/>
                  </a:cubicBezTo>
                  <a:cubicBezTo>
                    <a:pt x="9971" y="69741"/>
                    <a:pt x="9951" y="69712"/>
                    <a:pt x="9704" y="69425"/>
                  </a:cubicBezTo>
                  <a:cubicBezTo>
                    <a:pt x="7187" y="66274"/>
                    <a:pt x="8095" y="67469"/>
                    <a:pt x="12420" y="73011"/>
                  </a:cubicBezTo>
                  <a:cubicBezTo>
                    <a:pt x="14227" y="74800"/>
                    <a:pt x="16419" y="76459"/>
                    <a:pt x="18512" y="77872"/>
                  </a:cubicBezTo>
                  <a:cubicBezTo>
                    <a:pt x="20013" y="78880"/>
                    <a:pt x="21652" y="79709"/>
                    <a:pt x="23212" y="80608"/>
                  </a:cubicBezTo>
                  <a:cubicBezTo>
                    <a:pt x="36897" y="88452"/>
                    <a:pt x="52290" y="87771"/>
                    <a:pt x="67298" y="85419"/>
                  </a:cubicBezTo>
                  <a:cubicBezTo>
                    <a:pt x="80578" y="83335"/>
                    <a:pt x="93888" y="81211"/>
                    <a:pt x="107129" y="78860"/>
                  </a:cubicBezTo>
                  <a:cubicBezTo>
                    <a:pt x="120449" y="76489"/>
                    <a:pt x="135299" y="74513"/>
                    <a:pt x="147868" y="69445"/>
                  </a:cubicBezTo>
                  <a:cubicBezTo>
                    <a:pt x="155253" y="66471"/>
                    <a:pt x="161178" y="63290"/>
                    <a:pt x="166194" y="56800"/>
                  </a:cubicBezTo>
                  <a:cubicBezTo>
                    <a:pt x="171278" y="50210"/>
                    <a:pt x="172947" y="43779"/>
                    <a:pt x="173757" y="35422"/>
                  </a:cubicBezTo>
                  <a:cubicBezTo>
                    <a:pt x="174339" y="29296"/>
                    <a:pt x="172246" y="22697"/>
                    <a:pt x="168929" y="17610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37;p18">
              <a:extLst>
                <a:ext uri="{FF2B5EF4-FFF2-40B4-BE49-F238E27FC236}">
                  <a16:creationId xmlns:a16="http://schemas.microsoft.com/office/drawing/2014/main" id="{2DD9E788-5AF0-55A2-90D0-6221D9210226}"/>
                </a:ext>
              </a:extLst>
            </p:cNvPr>
            <p:cNvSpPr/>
            <p:nvPr/>
          </p:nvSpPr>
          <p:spPr>
            <a:xfrm>
              <a:off x="3862410" y="3687394"/>
              <a:ext cx="144590" cy="115123"/>
            </a:xfrm>
            <a:custGeom>
              <a:avLst/>
              <a:gdLst/>
              <a:ahLst/>
              <a:cxnLst/>
              <a:rect l="l" t="t" r="r" b="b"/>
              <a:pathLst>
                <a:path w="144590" h="115123" extrusionOk="0">
                  <a:moveTo>
                    <a:pt x="133830" y="9532"/>
                  </a:moveTo>
                  <a:cubicBezTo>
                    <a:pt x="134047" y="9621"/>
                    <a:pt x="134264" y="9710"/>
                    <a:pt x="134472" y="9798"/>
                  </a:cubicBezTo>
                  <a:cubicBezTo>
                    <a:pt x="133978" y="9413"/>
                    <a:pt x="133484" y="9028"/>
                    <a:pt x="132981" y="8652"/>
                  </a:cubicBezTo>
                  <a:cubicBezTo>
                    <a:pt x="131727" y="7496"/>
                    <a:pt x="130384" y="6528"/>
                    <a:pt x="128991" y="5570"/>
                  </a:cubicBezTo>
                  <a:cubicBezTo>
                    <a:pt x="128577" y="5254"/>
                    <a:pt x="128162" y="4928"/>
                    <a:pt x="127748" y="4602"/>
                  </a:cubicBezTo>
                  <a:cubicBezTo>
                    <a:pt x="127609" y="4523"/>
                    <a:pt x="127441" y="4503"/>
                    <a:pt x="127303" y="4424"/>
                  </a:cubicBezTo>
                  <a:cubicBezTo>
                    <a:pt x="122317" y="1411"/>
                    <a:pt x="116738" y="-377"/>
                    <a:pt x="110972" y="67"/>
                  </a:cubicBezTo>
                  <a:cubicBezTo>
                    <a:pt x="103932" y="-100"/>
                    <a:pt x="96606" y="2221"/>
                    <a:pt x="90681" y="5876"/>
                  </a:cubicBezTo>
                  <a:cubicBezTo>
                    <a:pt x="84234" y="9848"/>
                    <a:pt x="78497" y="14837"/>
                    <a:pt x="72711" y="19677"/>
                  </a:cubicBezTo>
                  <a:cubicBezTo>
                    <a:pt x="64940" y="26168"/>
                    <a:pt x="57170" y="32659"/>
                    <a:pt x="49389" y="39149"/>
                  </a:cubicBezTo>
                  <a:cubicBezTo>
                    <a:pt x="41974" y="45343"/>
                    <a:pt x="34973" y="51804"/>
                    <a:pt x="28309" y="58799"/>
                  </a:cubicBezTo>
                  <a:cubicBezTo>
                    <a:pt x="26847" y="60320"/>
                    <a:pt x="25376" y="61822"/>
                    <a:pt x="23826" y="63264"/>
                  </a:cubicBezTo>
                  <a:cubicBezTo>
                    <a:pt x="23323" y="63738"/>
                    <a:pt x="22789" y="64192"/>
                    <a:pt x="22266" y="64637"/>
                  </a:cubicBezTo>
                  <a:cubicBezTo>
                    <a:pt x="20153" y="65763"/>
                    <a:pt x="18089" y="67136"/>
                    <a:pt x="16184" y="68559"/>
                  </a:cubicBezTo>
                  <a:cubicBezTo>
                    <a:pt x="16144" y="68569"/>
                    <a:pt x="16134" y="68569"/>
                    <a:pt x="16095" y="68579"/>
                  </a:cubicBezTo>
                  <a:cubicBezTo>
                    <a:pt x="7574" y="71039"/>
                    <a:pt x="1363" y="78319"/>
                    <a:pt x="188" y="87063"/>
                  </a:cubicBezTo>
                  <a:cubicBezTo>
                    <a:pt x="-917" y="95262"/>
                    <a:pt x="2874" y="105349"/>
                    <a:pt x="10783" y="109211"/>
                  </a:cubicBezTo>
                  <a:cubicBezTo>
                    <a:pt x="17240" y="112353"/>
                    <a:pt x="24567" y="115247"/>
                    <a:pt x="31863" y="115119"/>
                  </a:cubicBezTo>
                  <a:cubicBezTo>
                    <a:pt x="37876" y="115011"/>
                    <a:pt x="44364" y="113449"/>
                    <a:pt x="49992" y="111286"/>
                  </a:cubicBezTo>
                  <a:cubicBezTo>
                    <a:pt x="60872" y="107117"/>
                    <a:pt x="71457" y="101861"/>
                    <a:pt x="81272" y="95549"/>
                  </a:cubicBezTo>
                  <a:cubicBezTo>
                    <a:pt x="89783" y="90056"/>
                    <a:pt x="98096" y="84227"/>
                    <a:pt x="106509" y="78576"/>
                  </a:cubicBezTo>
                  <a:cubicBezTo>
                    <a:pt x="110844" y="75662"/>
                    <a:pt x="115208" y="72797"/>
                    <a:pt x="119513" y="69834"/>
                  </a:cubicBezTo>
                  <a:cubicBezTo>
                    <a:pt x="123719" y="66939"/>
                    <a:pt x="127688" y="63728"/>
                    <a:pt x="131579" y="60428"/>
                  </a:cubicBezTo>
                  <a:cubicBezTo>
                    <a:pt x="137335" y="55538"/>
                    <a:pt x="140376" y="49117"/>
                    <a:pt x="143002" y="42162"/>
                  </a:cubicBezTo>
                  <a:cubicBezTo>
                    <a:pt x="147278" y="30861"/>
                    <a:pt x="142489" y="18057"/>
                    <a:pt x="133830" y="9532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38;p18">
              <a:extLst>
                <a:ext uri="{FF2B5EF4-FFF2-40B4-BE49-F238E27FC236}">
                  <a16:creationId xmlns:a16="http://schemas.microsoft.com/office/drawing/2014/main" id="{363F4FEA-879D-D076-5DFD-6B11D20DAC5F}"/>
                </a:ext>
              </a:extLst>
            </p:cNvPr>
            <p:cNvSpPr/>
            <p:nvPr/>
          </p:nvSpPr>
          <p:spPr>
            <a:xfrm>
              <a:off x="4267193" y="3708305"/>
              <a:ext cx="188934" cy="93703"/>
            </a:xfrm>
            <a:custGeom>
              <a:avLst/>
              <a:gdLst/>
              <a:ahLst/>
              <a:cxnLst/>
              <a:rect l="l" t="t" r="r" b="b"/>
              <a:pathLst>
                <a:path w="188934" h="93703" extrusionOk="0">
                  <a:moveTo>
                    <a:pt x="187673" y="53596"/>
                  </a:moveTo>
                  <a:cubicBezTo>
                    <a:pt x="180169" y="32060"/>
                    <a:pt x="159839" y="25451"/>
                    <a:pt x="139607" y="20787"/>
                  </a:cubicBezTo>
                  <a:cubicBezTo>
                    <a:pt x="127403" y="17972"/>
                    <a:pt x="115199" y="15166"/>
                    <a:pt x="103074" y="12064"/>
                  </a:cubicBezTo>
                  <a:cubicBezTo>
                    <a:pt x="90900" y="8962"/>
                    <a:pt x="78647" y="6473"/>
                    <a:pt x="66275" y="4339"/>
                  </a:cubicBezTo>
                  <a:cubicBezTo>
                    <a:pt x="60084" y="3282"/>
                    <a:pt x="53903" y="2086"/>
                    <a:pt x="47722" y="1079"/>
                  </a:cubicBezTo>
                  <a:cubicBezTo>
                    <a:pt x="42035" y="160"/>
                    <a:pt x="37809" y="-344"/>
                    <a:pt x="32299" y="269"/>
                  </a:cubicBezTo>
                  <a:cubicBezTo>
                    <a:pt x="29189" y="585"/>
                    <a:pt x="26089" y="980"/>
                    <a:pt x="23008" y="1454"/>
                  </a:cubicBezTo>
                  <a:cubicBezTo>
                    <a:pt x="25506" y="1207"/>
                    <a:pt x="25220" y="1079"/>
                    <a:pt x="22129" y="1049"/>
                  </a:cubicBezTo>
                  <a:cubicBezTo>
                    <a:pt x="12808" y="447"/>
                    <a:pt x="2688" y="8370"/>
                    <a:pt x="644" y="17419"/>
                  </a:cubicBezTo>
                  <a:cubicBezTo>
                    <a:pt x="-1666" y="27535"/>
                    <a:pt x="2352" y="36861"/>
                    <a:pt x="10893" y="42610"/>
                  </a:cubicBezTo>
                  <a:cubicBezTo>
                    <a:pt x="11249" y="42847"/>
                    <a:pt x="11594" y="43085"/>
                    <a:pt x="11959" y="43322"/>
                  </a:cubicBezTo>
                  <a:cubicBezTo>
                    <a:pt x="20638" y="52815"/>
                    <a:pt x="32339" y="58121"/>
                    <a:pt x="44207" y="63475"/>
                  </a:cubicBezTo>
                  <a:cubicBezTo>
                    <a:pt x="57418" y="69432"/>
                    <a:pt x="70767" y="74816"/>
                    <a:pt x="84660" y="78926"/>
                  </a:cubicBezTo>
                  <a:cubicBezTo>
                    <a:pt x="96647" y="82473"/>
                    <a:pt x="108683" y="85960"/>
                    <a:pt x="120808" y="89022"/>
                  </a:cubicBezTo>
                  <a:cubicBezTo>
                    <a:pt x="140061" y="93883"/>
                    <a:pt x="164568" y="98763"/>
                    <a:pt x="180030" y="82581"/>
                  </a:cubicBezTo>
                  <a:cubicBezTo>
                    <a:pt x="187011" y="75271"/>
                    <a:pt x="191168" y="63623"/>
                    <a:pt x="187673" y="5359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39;p18">
              <a:extLst>
                <a:ext uri="{FF2B5EF4-FFF2-40B4-BE49-F238E27FC236}">
                  <a16:creationId xmlns:a16="http://schemas.microsoft.com/office/drawing/2014/main" id="{778F3D77-ED9A-1E7E-B7B8-3C4E8900FD13}"/>
                </a:ext>
              </a:extLst>
            </p:cNvPr>
            <p:cNvSpPr/>
            <p:nvPr/>
          </p:nvSpPr>
          <p:spPr>
            <a:xfrm>
              <a:off x="4527108" y="3750279"/>
              <a:ext cx="195097" cy="90532"/>
            </a:xfrm>
            <a:custGeom>
              <a:avLst/>
              <a:gdLst/>
              <a:ahLst/>
              <a:cxnLst/>
              <a:rect l="l" t="t" r="r" b="b"/>
              <a:pathLst>
                <a:path w="195097" h="90532" extrusionOk="0">
                  <a:moveTo>
                    <a:pt x="171254" y="3382"/>
                  </a:moveTo>
                  <a:cubicBezTo>
                    <a:pt x="161321" y="-737"/>
                    <a:pt x="149473" y="-1063"/>
                    <a:pt x="139707" y="2237"/>
                  </a:cubicBezTo>
                  <a:cubicBezTo>
                    <a:pt x="133961" y="4173"/>
                    <a:pt x="128353" y="6573"/>
                    <a:pt x="122587" y="8490"/>
                  </a:cubicBezTo>
                  <a:cubicBezTo>
                    <a:pt x="110699" y="12432"/>
                    <a:pt x="98682" y="16137"/>
                    <a:pt x="86478" y="18992"/>
                  </a:cubicBezTo>
                  <a:cubicBezTo>
                    <a:pt x="74383" y="21817"/>
                    <a:pt x="62011" y="23397"/>
                    <a:pt x="49817" y="25680"/>
                  </a:cubicBezTo>
                  <a:cubicBezTo>
                    <a:pt x="46490" y="26302"/>
                    <a:pt x="43172" y="26816"/>
                    <a:pt x="39835" y="27398"/>
                  </a:cubicBezTo>
                  <a:cubicBezTo>
                    <a:pt x="39351" y="27477"/>
                    <a:pt x="39163" y="27517"/>
                    <a:pt x="38867" y="27576"/>
                  </a:cubicBezTo>
                  <a:cubicBezTo>
                    <a:pt x="38511" y="27616"/>
                    <a:pt x="38275" y="27636"/>
                    <a:pt x="37731" y="27695"/>
                  </a:cubicBezTo>
                  <a:cubicBezTo>
                    <a:pt x="28361" y="28752"/>
                    <a:pt x="20245" y="30728"/>
                    <a:pt x="13560" y="35885"/>
                  </a:cubicBezTo>
                  <a:cubicBezTo>
                    <a:pt x="12682" y="36339"/>
                    <a:pt x="11773" y="36724"/>
                    <a:pt x="10964" y="37278"/>
                  </a:cubicBezTo>
                  <a:cubicBezTo>
                    <a:pt x="-411" y="45112"/>
                    <a:pt x="-4578" y="61718"/>
                    <a:pt x="6461" y="72181"/>
                  </a:cubicBezTo>
                  <a:cubicBezTo>
                    <a:pt x="7202" y="72892"/>
                    <a:pt x="8130" y="73356"/>
                    <a:pt x="8930" y="74008"/>
                  </a:cubicBezTo>
                  <a:cubicBezTo>
                    <a:pt x="19702" y="87690"/>
                    <a:pt x="42836" y="88254"/>
                    <a:pt x="58496" y="89894"/>
                  </a:cubicBezTo>
                  <a:cubicBezTo>
                    <a:pt x="71480" y="91257"/>
                    <a:pt x="84276" y="90210"/>
                    <a:pt x="97221" y="88886"/>
                  </a:cubicBezTo>
                  <a:cubicBezTo>
                    <a:pt x="112486" y="87315"/>
                    <a:pt x="127810" y="85280"/>
                    <a:pt x="142670" y="81398"/>
                  </a:cubicBezTo>
                  <a:cubicBezTo>
                    <a:pt x="161677" y="76428"/>
                    <a:pt x="184712" y="68199"/>
                    <a:pt x="191357" y="48876"/>
                  </a:cubicBezTo>
                  <a:cubicBezTo>
                    <a:pt x="201033" y="31212"/>
                    <a:pt x="191091" y="8085"/>
                    <a:pt x="171254" y="3382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40;p18">
              <a:extLst>
                <a:ext uri="{FF2B5EF4-FFF2-40B4-BE49-F238E27FC236}">
                  <a16:creationId xmlns:a16="http://schemas.microsoft.com/office/drawing/2014/main" id="{A3019A1C-8B22-C0F4-0B9E-679035239CC1}"/>
                </a:ext>
              </a:extLst>
            </p:cNvPr>
            <p:cNvSpPr/>
            <p:nvPr/>
          </p:nvSpPr>
          <p:spPr>
            <a:xfrm>
              <a:off x="4809283" y="3658457"/>
              <a:ext cx="153394" cy="109514"/>
            </a:xfrm>
            <a:custGeom>
              <a:avLst/>
              <a:gdLst/>
              <a:ahLst/>
              <a:cxnLst/>
              <a:rect l="l" t="t" r="r" b="b"/>
              <a:pathLst>
                <a:path w="153394" h="109514" extrusionOk="0">
                  <a:moveTo>
                    <a:pt x="128212" y="1334"/>
                  </a:moveTo>
                  <a:cubicBezTo>
                    <a:pt x="115228" y="-2153"/>
                    <a:pt x="103794" y="1571"/>
                    <a:pt x="92755" y="8160"/>
                  </a:cubicBezTo>
                  <a:cubicBezTo>
                    <a:pt x="88331" y="10798"/>
                    <a:pt x="84007" y="13594"/>
                    <a:pt x="79643" y="16311"/>
                  </a:cubicBezTo>
                  <a:cubicBezTo>
                    <a:pt x="71161" y="21576"/>
                    <a:pt x="62956" y="27267"/>
                    <a:pt x="54662" y="32809"/>
                  </a:cubicBezTo>
                  <a:cubicBezTo>
                    <a:pt x="50643" y="35496"/>
                    <a:pt x="46655" y="38232"/>
                    <a:pt x="42665" y="40959"/>
                  </a:cubicBezTo>
                  <a:cubicBezTo>
                    <a:pt x="40533" y="42411"/>
                    <a:pt x="38370" y="43824"/>
                    <a:pt x="36277" y="45326"/>
                  </a:cubicBezTo>
                  <a:cubicBezTo>
                    <a:pt x="33661" y="47173"/>
                    <a:pt x="31143" y="49159"/>
                    <a:pt x="28743" y="51273"/>
                  </a:cubicBezTo>
                  <a:cubicBezTo>
                    <a:pt x="26403" y="53268"/>
                    <a:pt x="26897" y="52922"/>
                    <a:pt x="30225" y="50245"/>
                  </a:cubicBezTo>
                  <a:cubicBezTo>
                    <a:pt x="27677" y="53456"/>
                    <a:pt x="23096" y="55590"/>
                    <a:pt x="20025" y="58267"/>
                  </a:cubicBezTo>
                  <a:cubicBezTo>
                    <a:pt x="18169" y="59877"/>
                    <a:pt x="16233" y="61488"/>
                    <a:pt x="14496" y="63226"/>
                  </a:cubicBezTo>
                  <a:cubicBezTo>
                    <a:pt x="11711" y="65992"/>
                    <a:pt x="9351" y="69174"/>
                    <a:pt x="6962" y="72256"/>
                  </a:cubicBezTo>
                  <a:cubicBezTo>
                    <a:pt x="8947" y="69895"/>
                    <a:pt x="9006" y="69668"/>
                    <a:pt x="7140" y="71584"/>
                  </a:cubicBezTo>
                  <a:cubicBezTo>
                    <a:pt x="5431" y="73372"/>
                    <a:pt x="3990" y="75348"/>
                    <a:pt x="2854" y="77522"/>
                  </a:cubicBezTo>
                  <a:cubicBezTo>
                    <a:pt x="-5351" y="91984"/>
                    <a:pt x="5175" y="108660"/>
                    <a:pt x="21160" y="109431"/>
                  </a:cubicBezTo>
                  <a:cubicBezTo>
                    <a:pt x="23708" y="109658"/>
                    <a:pt x="26235" y="109421"/>
                    <a:pt x="28743" y="108720"/>
                  </a:cubicBezTo>
                  <a:cubicBezTo>
                    <a:pt x="29287" y="108591"/>
                    <a:pt x="29178" y="108611"/>
                    <a:pt x="29474" y="108532"/>
                  </a:cubicBezTo>
                  <a:cubicBezTo>
                    <a:pt x="32940" y="107919"/>
                    <a:pt x="36494" y="107712"/>
                    <a:pt x="39931" y="106921"/>
                  </a:cubicBezTo>
                  <a:cubicBezTo>
                    <a:pt x="44828" y="105795"/>
                    <a:pt x="49528" y="104047"/>
                    <a:pt x="54257" y="102377"/>
                  </a:cubicBezTo>
                  <a:cubicBezTo>
                    <a:pt x="65504" y="98406"/>
                    <a:pt x="76434" y="93555"/>
                    <a:pt x="87344" y="88714"/>
                  </a:cubicBezTo>
                  <a:cubicBezTo>
                    <a:pt x="96497" y="84654"/>
                    <a:pt x="105739" y="80722"/>
                    <a:pt x="114754" y="76356"/>
                  </a:cubicBezTo>
                  <a:cubicBezTo>
                    <a:pt x="119385" y="74113"/>
                    <a:pt x="124084" y="71940"/>
                    <a:pt x="128676" y="69608"/>
                  </a:cubicBezTo>
                  <a:cubicBezTo>
                    <a:pt x="140001" y="63859"/>
                    <a:pt x="148157" y="55797"/>
                    <a:pt x="152067" y="43290"/>
                  </a:cubicBezTo>
                  <a:cubicBezTo>
                    <a:pt x="157507" y="25794"/>
                    <a:pt x="145570" y="5997"/>
                    <a:pt x="128212" y="133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41;p18">
              <a:extLst>
                <a:ext uri="{FF2B5EF4-FFF2-40B4-BE49-F238E27FC236}">
                  <a16:creationId xmlns:a16="http://schemas.microsoft.com/office/drawing/2014/main" id="{E2A2C8EA-2857-4BEE-A879-F1A22F908143}"/>
                </a:ext>
              </a:extLst>
            </p:cNvPr>
            <p:cNvSpPr/>
            <p:nvPr/>
          </p:nvSpPr>
          <p:spPr>
            <a:xfrm>
              <a:off x="5190163" y="3631254"/>
              <a:ext cx="200256" cy="84169"/>
            </a:xfrm>
            <a:custGeom>
              <a:avLst/>
              <a:gdLst/>
              <a:ahLst/>
              <a:cxnLst/>
              <a:rect l="l" t="t" r="r" b="b"/>
              <a:pathLst>
                <a:path w="200256" h="84169" extrusionOk="0">
                  <a:moveTo>
                    <a:pt x="197930" y="21592"/>
                  </a:moveTo>
                  <a:cubicBezTo>
                    <a:pt x="192994" y="9895"/>
                    <a:pt x="182754" y="4293"/>
                    <a:pt x="170481" y="3118"/>
                  </a:cubicBezTo>
                  <a:cubicBezTo>
                    <a:pt x="174628" y="3839"/>
                    <a:pt x="175033" y="3760"/>
                    <a:pt x="171706" y="2871"/>
                  </a:cubicBezTo>
                  <a:cubicBezTo>
                    <a:pt x="161249" y="1577"/>
                    <a:pt x="159719" y="1320"/>
                    <a:pt x="167114" y="2090"/>
                  </a:cubicBezTo>
                  <a:cubicBezTo>
                    <a:pt x="163224" y="628"/>
                    <a:pt x="159156" y="-73"/>
                    <a:pt x="154901" y="6"/>
                  </a:cubicBezTo>
                  <a:cubicBezTo>
                    <a:pt x="153163" y="16"/>
                    <a:pt x="151405" y="45"/>
                    <a:pt x="149658" y="85"/>
                  </a:cubicBezTo>
                  <a:cubicBezTo>
                    <a:pt x="140722" y="539"/>
                    <a:pt x="132161" y="2782"/>
                    <a:pt x="123423" y="4422"/>
                  </a:cubicBezTo>
                  <a:cubicBezTo>
                    <a:pt x="120194" y="5034"/>
                    <a:pt x="116946" y="5538"/>
                    <a:pt x="113717" y="6062"/>
                  </a:cubicBezTo>
                  <a:cubicBezTo>
                    <a:pt x="112374" y="6210"/>
                    <a:pt x="111041" y="6368"/>
                    <a:pt x="109698" y="6506"/>
                  </a:cubicBezTo>
                  <a:cubicBezTo>
                    <a:pt x="102974" y="7178"/>
                    <a:pt x="96231" y="7494"/>
                    <a:pt x="89487" y="7860"/>
                  </a:cubicBezTo>
                  <a:cubicBezTo>
                    <a:pt x="76039" y="8581"/>
                    <a:pt x="62591" y="8700"/>
                    <a:pt x="49123" y="8858"/>
                  </a:cubicBezTo>
                  <a:cubicBezTo>
                    <a:pt x="46013" y="8897"/>
                    <a:pt x="42883" y="8502"/>
                    <a:pt x="39782" y="8571"/>
                  </a:cubicBezTo>
                  <a:cubicBezTo>
                    <a:pt x="29662" y="9974"/>
                    <a:pt x="27894" y="10201"/>
                    <a:pt x="34470" y="9233"/>
                  </a:cubicBezTo>
                  <a:cubicBezTo>
                    <a:pt x="30679" y="9105"/>
                    <a:pt x="27085" y="9767"/>
                    <a:pt x="23698" y="11228"/>
                  </a:cubicBezTo>
                  <a:cubicBezTo>
                    <a:pt x="7071" y="15990"/>
                    <a:pt x="-2645" y="29416"/>
                    <a:pt x="633" y="46734"/>
                  </a:cubicBezTo>
                  <a:cubicBezTo>
                    <a:pt x="2144" y="54776"/>
                    <a:pt x="7614" y="61226"/>
                    <a:pt x="14357" y="65514"/>
                  </a:cubicBezTo>
                  <a:cubicBezTo>
                    <a:pt x="6182" y="60318"/>
                    <a:pt x="20509" y="70019"/>
                    <a:pt x="22839" y="71135"/>
                  </a:cubicBezTo>
                  <a:cubicBezTo>
                    <a:pt x="30975" y="75038"/>
                    <a:pt x="40128" y="77398"/>
                    <a:pt x="48965" y="79226"/>
                  </a:cubicBezTo>
                  <a:cubicBezTo>
                    <a:pt x="64358" y="82417"/>
                    <a:pt x="80472" y="84413"/>
                    <a:pt x="96221" y="84146"/>
                  </a:cubicBezTo>
                  <a:cubicBezTo>
                    <a:pt x="112295" y="83879"/>
                    <a:pt x="128241" y="82022"/>
                    <a:pt x="144128" y="79602"/>
                  </a:cubicBezTo>
                  <a:cubicBezTo>
                    <a:pt x="153824" y="78130"/>
                    <a:pt x="162780" y="76134"/>
                    <a:pt x="171528" y="71185"/>
                  </a:cubicBezTo>
                  <a:cubicBezTo>
                    <a:pt x="175240" y="69475"/>
                    <a:pt x="178548" y="67134"/>
                    <a:pt x="181441" y="64141"/>
                  </a:cubicBezTo>
                  <a:cubicBezTo>
                    <a:pt x="184018" y="61592"/>
                    <a:pt x="183465" y="61770"/>
                    <a:pt x="179772" y="64694"/>
                  </a:cubicBezTo>
                  <a:cubicBezTo>
                    <a:pt x="184581" y="61632"/>
                    <a:pt x="187523" y="57917"/>
                    <a:pt x="191710" y="54430"/>
                  </a:cubicBezTo>
                  <a:cubicBezTo>
                    <a:pt x="200843" y="46813"/>
                    <a:pt x="202206" y="31718"/>
                    <a:pt x="197930" y="21592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42;p18">
              <a:extLst>
                <a:ext uri="{FF2B5EF4-FFF2-40B4-BE49-F238E27FC236}">
                  <a16:creationId xmlns:a16="http://schemas.microsoft.com/office/drawing/2014/main" id="{CEED9E95-51B3-89F3-626A-A1A3556A24D8}"/>
                </a:ext>
              </a:extLst>
            </p:cNvPr>
            <p:cNvSpPr/>
            <p:nvPr/>
          </p:nvSpPr>
          <p:spPr>
            <a:xfrm>
              <a:off x="5495794" y="3464981"/>
              <a:ext cx="202727" cy="164111"/>
            </a:xfrm>
            <a:custGeom>
              <a:avLst/>
              <a:gdLst/>
              <a:ahLst/>
              <a:cxnLst/>
              <a:rect l="l" t="t" r="r" b="b"/>
              <a:pathLst>
                <a:path w="202727" h="164111" extrusionOk="0">
                  <a:moveTo>
                    <a:pt x="194170" y="8184"/>
                  </a:moveTo>
                  <a:cubicBezTo>
                    <a:pt x="184829" y="-401"/>
                    <a:pt x="171510" y="-2565"/>
                    <a:pt x="160126" y="3284"/>
                  </a:cubicBezTo>
                  <a:cubicBezTo>
                    <a:pt x="140950" y="5368"/>
                    <a:pt x="125854" y="21036"/>
                    <a:pt x="113669" y="34847"/>
                  </a:cubicBezTo>
                  <a:cubicBezTo>
                    <a:pt x="103341" y="46524"/>
                    <a:pt x="92994" y="58122"/>
                    <a:pt x="81718" y="68901"/>
                  </a:cubicBezTo>
                  <a:cubicBezTo>
                    <a:pt x="77067" y="73356"/>
                    <a:pt x="72170" y="77525"/>
                    <a:pt x="67233" y="81644"/>
                  </a:cubicBezTo>
                  <a:cubicBezTo>
                    <a:pt x="67144" y="81704"/>
                    <a:pt x="67134" y="81704"/>
                    <a:pt x="67046" y="81763"/>
                  </a:cubicBezTo>
                  <a:cubicBezTo>
                    <a:pt x="65693" y="82672"/>
                    <a:pt x="64399" y="83620"/>
                    <a:pt x="63047" y="84509"/>
                  </a:cubicBezTo>
                  <a:cubicBezTo>
                    <a:pt x="60035" y="86505"/>
                    <a:pt x="56945" y="88382"/>
                    <a:pt x="53775" y="90111"/>
                  </a:cubicBezTo>
                  <a:cubicBezTo>
                    <a:pt x="52037" y="91069"/>
                    <a:pt x="50231" y="91909"/>
                    <a:pt x="48483" y="92847"/>
                  </a:cubicBezTo>
                  <a:cubicBezTo>
                    <a:pt x="43704" y="95416"/>
                    <a:pt x="50082" y="92828"/>
                    <a:pt x="50458" y="92146"/>
                  </a:cubicBezTo>
                  <a:cubicBezTo>
                    <a:pt x="49549" y="93835"/>
                    <a:pt x="42411" y="94962"/>
                    <a:pt x="40396" y="95683"/>
                  </a:cubicBezTo>
                  <a:cubicBezTo>
                    <a:pt x="36526" y="97066"/>
                    <a:pt x="32546" y="98765"/>
                    <a:pt x="28893" y="100415"/>
                  </a:cubicBezTo>
                  <a:cubicBezTo>
                    <a:pt x="28222" y="100721"/>
                    <a:pt x="25181" y="101679"/>
                    <a:pt x="24884" y="102282"/>
                  </a:cubicBezTo>
                  <a:cubicBezTo>
                    <a:pt x="26079" y="101837"/>
                    <a:pt x="27274" y="101402"/>
                    <a:pt x="28459" y="100958"/>
                  </a:cubicBezTo>
                  <a:cubicBezTo>
                    <a:pt x="27373" y="101422"/>
                    <a:pt x="26287" y="101877"/>
                    <a:pt x="25201" y="102341"/>
                  </a:cubicBezTo>
                  <a:cubicBezTo>
                    <a:pt x="11752" y="103062"/>
                    <a:pt x="180" y="116103"/>
                    <a:pt x="3" y="129350"/>
                  </a:cubicBezTo>
                  <a:cubicBezTo>
                    <a:pt x="-106" y="137520"/>
                    <a:pt x="3113" y="145690"/>
                    <a:pt x="8879" y="151489"/>
                  </a:cubicBezTo>
                  <a:cubicBezTo>
                    <a:pt x="10696" y="153406"/>
                    <a:pt x="12759" y="155036"/>
                    <a:pt x="15090" y="156389"/>
                  </a:cubicBezTo>
                  <a:cubicBezTo>
                    <a:pt x="17391" y="157358"/>
                    <a:pt x="19681" y="158326"/>
                    <a:pt x="21982" y="159304"/>
                  </a:cubicBezTo>
                  <a:cubicBezTo>
                    <a:pt x="17775" y="157298"/>
                    <a:pt x="18002" y="157318"/>
                    <a:pt x="22643" y="159363"/>
                  </a:cubicBezTo>
                  <a:cubicBezTo>
                    <a:pt x="24499" y="160311"/>
                    <a:pt x="26435" y="161033"/>
                    <a:pt x="28449" y="161546"/>
                  </a:cubicBezTo>
                  <a:cubicBezTo>
                    <a:pt x="40337" y="165123"/>
                    <a:pt x="52778" y="164727"/>
                    <a:pt x="64735" y="161793"/>
                  </a:cubicBezTo>
                  <a:cubicBezTo>
                    <a:pt x="83436" y="157210"/>
                    <a:pt x="101801" y="148111"/>
                    <a:pt x="117421" y="136878"/>
                  </a:cubicBezTo>
                  <a:cubicBezTo>
                    <a:pt x="133960" y="124974"/>
                    <a:pt x="148218" y="111045"/>
                    <a:pt x="162080" y="96186"/>
                  </a:cubicBezTo>
                  <a:cubicBezTo>
                    <a:pt x="175963" y="81279"/>
                    <a:pt x="193706" y="65245"/>
                    <a:pt x="197784" y="44598"/>
                  </a:cubicBezTo>
                  <a:cubicBezTo>
                    <a:pt x="198100" y="44163"/>
                    <a:pt x="198366" y="43709"/>
                    <a:pt x="198683" y="43264"/>
                  </a:cubicBezTo>
                  <a:cubicBezTo>
                    <a:pt x="205861" y="33336"/>
                    <a:pt x="202948" y="16245"/>
                    <a:pt x="194170" y="818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43;p18">
              <a:extLst>
                <a:ext uri="{FF2B5EF4-FFF2-40B4-BE49-F238E27FC236}">
                  <a16:creationId xmlns:a16="http://schemas.microsoft.com/office/drawing/2014/main" id="{B714C691-8DB3-397D-2F93-3347D3A53288}"/>
                </a:ext>
              </a:extLst>
            </p:cNvPr>
            <p:cNvSpPr/>
            <p:nvPr/>
          </p:nvSpPr>
          <p:spPr>
            <a:xfrm>
              <a:off x="5712639" y="3091191"/>
              <a:ext cx="75707" cy="250173"/>
            </a:xfrm>
            <a:custGeom>
              <a:avLst/>
              <a:gdLst/>
              <a:ahLst/>
              <a:cxnLst/>
              <a:rect l="l" t="t" r="r" b="b"/>
              <a:pathLst>
                <a:path w="75707" h="250173" extrusionOk="0">
                  <a:moveTo>
                    <a:pt x="53077" y="4554"/>
                  </a:moveTo>
                  <a:cubicBezTo>
                    <a:pt x="43173" y="-297"/>
                    <a:pt x="29468" y="-2628"/>
                    <a:pt x="19763" y="4554"/>
                  </a:cubicBezTo>
                  <a:cubicBezTo>
                    <a:pt x="5880" y="14818"/>
                    <a:pt x="-202" y="27078"/>
                    <a:pt x="5" y="44268"/>
                  </a:cubicBezTo>
                  <a:cubicBezTo>
                    <a:pt x="114" y="52922"/>
                    <a:pt x="1565" y="61793"/>
                    <a:pt x="2118" y="70447"/>
                  </a:cubicBezTo>
                  <a:cubicBezTo>
                    <a:pt x="3174" y="87271"/>
                    <a:pt x="3708" y="104155"/>
                    <a:pt x="3925" y="121018"/>
                  </a:cubicBezTo>
                  <a:cubicBezTo>
                    <a:pt x="4152" y="137852"/>
                    <a:pt x="3767" y="154686"/>
                    <a:pt x="2780" y="171490"/>
                  </a:cubicBezTo>
                  <a:cubicBezTo>
                    <a:pt x="1753" y="188868"/>
                    <a:pt x="262" y="206156"/>
                    <a:pt x="2572" y="223484"/>
                  </a:cubicBezTo>
                  <a:cubicBezTo>
                    <a:pt x="4172" y="235398"/>
                    <a:pt x="9790" y="245880"/>
                    <a:pt x="22211" y="249298"/>
                  </a:cubicBezTo>
                  <a:cubicBezTo>
                    <a:pt x="33062" y="252281"/>
                    <a:pt x="47212" y="247510"/>
                    <a:pt x="52425" y="236998"/>
                  </a:cubicBezTo>
                  <a:cubicBezTo>
                    <a:pt x="69368" y="202787"/>
                    <a:pt x="71471" y="162293"/>
                    <a:pt x="74187" y="124762"/>
                  </a:cubicBezTo>
                  <a:cubicBezTo>
                    <a:pt x="75450" y="107286"/>
                    <a:pt x="75895" y="89840"/>
                    <a:pt x="75638" y="72324"/>
                  </a:cubicBezTo>
                  <a:cubicBezTo>
                    <a:pt x="75293" y="49069"/>
                    <a:pt x="77771" y="16656"/>
                    <a:pt x="53077" y="455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444;p18">
              <a:extLst>
                <a:ext uri="{FF2B5EF4-FFF2-40B4-BE49-F238E27FC236}">
                  <a16:creationId xmlns:a16="http://schemas.microsoft.com/office/drawing/2014/main" id="{9BA929AF-773F-D0B4-09A7-C07967EC11A7}"/>
                </a:ext>
              </a:extLst>
            </p:cNvPr>
            <p:cNvGrpSpPr/>
            <p:nvPr/>
          </p:nvGrpSpPr>
          <p:grpSpPr>
            <a:xfrm>
              <a:off x="5718163" y="2666683"/>
              <a:ext cx="120545" cy="217474"/>
              <a:chOff x="5718163" y="2666683"/>
              <a:chExt cx="120545" cy="217474"/>
            </a:xfrm>
          </p:grpSpPr>
          <p:sp>
            <p:nvSpPr>
              <p:cNvPr id="48" name="Google Shape;445;p18">
                <a:extLst>
                  <a:ext uri="{FF2B5EF4-FFF2-40B4-BE49-F238E27FC236}">
                    <a16:creationId xmlns:a16="http://schemas.microsoft.com/office/drawing/2014/main" id="{103C5EA4-AB6C-D5EF-AF1E-B1AF6E667071}"/>
                  </a:ext>
                </a:extLst>
              </p:cNvPr>
              <p:cNvSpPr/>
              <p:nvPr/>
            </p:nvSpPr>
            <p:spPr>
              <a:xfrm>
                <a:off x="5762319" y="2872144"/>
                <a:ext cx="1195" cy="966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966" extrusionOk="0">
                    <a:moveTo>
                      <a:pt x="1106" y="58"/>
                    </a:moveTo>
                    <a:cubicBezTo>
                      <a:pt x="721" y="344"/>
                      <a:pt x="385" y="670"/>
                      <a:pt x="0" y="966"/>
                    </a:cubicBezTo>
                    <a:cubicBezTo>
                      <a:pt x="592" y="512"/>
                      <a:pt x="1481" y="-209"/>
                      <a:pt x="1106" y="58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46;p18">
                <a:extLst>
                  <a:ext uri="{FF2B5EF4-FFF2-40B4-BE49-F238E27FC236}">
                    <a16:creationId xmlns:a16="http://schemas.microsoft.com/office/drawing/2014/main" id="{4CF0563B-6FC6-A8E6-E257-2E724EC2A922}"/>
                  </a:ext>
                </a:extLst>
              </p:cNvPr>
              <p:cNvSpPr/>
              <p:nvPr/>
            </p:nvSpPr>
            <p:spPr>
              <a:xfrm>
                <a:off x="5718163" y="2666683"/>
                <a:ext cx="120545" cy="217474"/>
              </a:xfrm>
              <a:custGeom>
                <a:avLst/>
                <a:gdLst/>
                <a:ahLst/>
                <a:cxnLst/>
                <a:rect l="l" t="t" r="r" b="b"/>
                <a:pathLst>
                  <a:path w="120545" h="217474" extrusionOk="0">
                    <a:moveTo>
                      <a:pt x="112482" y="13006"/>
                    </a:moveTo>
                    <a:cubicBezTo>
                      <a:pt x="94255" y="-10596"/>
                      <a:pt x="60013" y="647"/>
                      <a:pt x="48470" y="24999"/>
                    </a:cubicBezTo>
                    <a:cubicBezTo>
                      <a:pt x="41648" y="39402"/>
                      <a:pt x="39278" y="54438"/>
                      <a:pt x="36375" y="69919"/>
                    </a:cubicBezTo>
                    <a:cubicBezTo>
                      <a:pt x="34045" y="82297"/>
                      <a:pt x="31132" y="94636"/>
                      <a:pt x="27716" y="106748"/>
                    </a:cubicBezTo>
                    <a:cubicBezTo>
                      <a:pt x="25741" y="113713"/>
                      <a:pt x="23510" y="120608"/>
                      <a:pt x="21031" y="127405"/>
                    </a:cubicBezTo>
                    <a:cubicBezTo>
                      <a:pt x="19748" y="130892"/>
                      <a:pt x="18375" y="134350"/>
                      <a:pt x="16993" y="137788"/>
                    </a:cubicBezTo>
                    <a:cubicBezTo>
                      <a:pt x="16786" y="138282"/>
                      <a:pt x="16608" y="138697"/>
                      <a:pt x="16341" y="139339"/>
                    </a:cubicBezTo>
                    <a:cubicBezTo>
                      <a:pt x="15186" y="142076"/>
                      <a:pt x="14149" y="144713"/>
                      <a:pt x="13182" y="147509"/>
                    </a:cubicBezTo>
                    <a:cubicBezTo>
                      <a:pt x="10901" y="154118"/>
                      <a:pt x="8363" y="160836"/>
                      <a:pt x="6724" y="167633"/>
                    </a:cubicBezTo>
                    <a:cubicBezTo>
                      <a:pt x="6724" y="167623"/>
                      <a:pt x="5658" y="172059"/>
                      <a:pt x="6339" y="169638"/>
                    </a:cubicBezTo>
                    <a:cubicBezTo>
                      <a:pt x="7198" y="167890"/>
                      <a:pt x="6853" y="168749"/>
                      <a:pt x="5303" y="172227"/>
                    </a:cubicBezTo>
                    <a:cubicBezTo>
                      <a:pt x="4276" y="174094"/>
                      <a:pt x="3624" y="176089"/>
                      <a:pt x="3357" y="178203"/>
                    </a:cubicBezTo>
                    <a:cubicBezTo>
                      <a:pt x="2943" y="179497"/>
                      <a:pt x="2419" y="180802"/>
                      <a:pt x="2074" y="182115"/>
                    </a:cubicBezTo>
                    <a:cubicBezTo>
                      <a:pt x="1531" y="184170"/>
                      <a:pt x="-1510" y="194929"/>
                      <a:pt x="2172" y="186442"/>
                    </a:cubicBezTo>
                    <a:cubicBezTo>
                      <a:pt x="-7277" y="208206"/>
                      <a:pt x="16026" y="227421"/>
                      <a:pt x="34973" y="211763"/>
                    </a:cubicBezTo>
                    <a:cubicBezTo>
                      <a:pt x="33828" y="212701"/>
                      <a:pt x="28298" y="215477"/>
                      <a:pt x="34865" y="212484"/>
                    </a:cubicBezTo>
                    <a:cubicBezTo>
                      <a:pt x="37945" y="211081"/>
                      <a:pt x="40098" y="209451"/>
                      <a:pt x="42783" y="207386"/>
                    </a:cubicBezTo>
                    <a:cubicBezTo>
                      <a:pt x="44442" y="206112"/>
                      <a:pt x="45025" y="205687"/>
                      <a:pt x="45252" y="205529"/>
                    </a:cubicBezTo>
                    <a:cubicBezTo>
                      <a:pt x="47108" y="204116"/>
                      <a:pt x="48944" y="202694"/>
                      <a:pt x="50663" y="201113"/>
                    </a:cubicBezTo>
                    <a:cubicBezTo>
                      <a:pt x="55511" y="196618"/>
                      <a:pt x="60290" y="192143"/>
                      <a:pt x="64644" y="187124"/>
                    </a:cubicBezTo>
                    <a:cubicBezTo>
                      <a:pt x="74251" y="176030"/>
                      <a:pt x="81558" y="164096"/>
                      <a:pt x="87926" y="150937"/>
                    </a:cubicBezTo>
                    <a:cubicBezTo>
                      <a:pt x="94532" y="137284"/>
                      <a:pt x="100831" y="123088"/>
                      <a:pt x="105284" y="108566"/>
                    </a:cubicBezTo>
                    <a:cubicBezTo>
                      <a:pt x="109155" y="95960"/>
                      <a:pt x="111495" y="82969"/>
                      <a:pt x="114654" y="70176"/>
                    </a:cubicBezTo>
                    <a:cubicBezTo>
                      <a:pt x="119423" y="50803"/>
                      <a:pt x="126058" y="30581"/>
                      <a:pt x="112482" y="13006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Google Shape;447;p18">
              <a:extLst>
                <a:ext uri="{FF2B5EF4-FFF2-40B4-BE49-F238E27FC236}">
                  <a16:creationId xmlns:a16="http://schemas.microsoft.com/office/drawing/2014/main" id="{D9E7F724-2585-0A2D-F903-BA8B0B7ECFBB}"/>
                </a:ext>
              </a:extLst>
            </p:cNvPr>
            <p:cNvSpPr/>
            <p:nvPr/>
          </p:nvSpPr>
          <p:spPr>
            <a:xfrm>
              <a:off x="5802624" y="2264481"/>
              <a:ext cx="77235" cy="277853"/>
            </a:xfrm>
            <a:custGeom>
              <a:avLst/>
              <a:gdLst/>
              <a:ahLst/>
              <a:cxnLst/>
              <a:rect l="l" t="t" r="r" b="b"/>
              <a:pathLst>
                <a:path w="77235" h="277853" extrusionOk="0">
                  <a:moveTo>
                    <a:pt x="64101" y="16518"/>
                  </a:moveTo>
                  <a:cubicBezTo>
                    <a:pt x="58552" y="6866"/>
                    <a:pt x="49409" y="0"/>
                    <a:pt x="37481" y="0"/>
                  </a:cubicBezTo>
                  <a:cubicBezTo>
                    <a:pt x="24507" y="0"/>
                    <a:pt x="12984" y="8783"/>
                    <a:pt x="8581" y="20825"/>
                  </a:cubicBezTo>
                  <a:cubicBezTo>
                    <a:pt x="-4137" y="37550"/>
                    <a:pt x="810" y="63187"/>
                    <a:pt x="2024" y="83656"/>
                  </a:cubicBezTo>
                  <a:cubicBezTo>
                    <a:pt x="3180" y="103039"/>
                    <a:pt x="4681" y="122382"/>
                    <a:pt x="5924" y="141755"/>
                  </a:cubicBezTo>
                  <a:cubicBezTo>
                    <a:pt x="8225" y="177606"/>
                    <a:pt x="5826" y="213319"/>
                    <a:pt x="425" y="248716"/>
                  </a:cubicBezTo>
                  <a:cubicBezTo>
                    <a:pt x="-1145" y="259019"/>
                    <a:pt x="1471" y="269195"/>
                    <a:pt x="11019" y="274786"/>
                  </a:cubicBezTo>
                  <a:cubicBezTo>
                    <a:pt x="19126" y="279528"/>
                    <a:pt x="32761" y="279104"/>
                    <a:pt x="38982" y="271171"/>
                  </a:cubicBezTo>
                  <a:cubicBezTo>
                    <a:pt x="66737" y="235833"/>
                    <a:pt x="72967" y="193452"/>
                    <a:pt x="75683" y="149796"/>
                  </a:cubicBezTo>
                  <a:cubicBezTo>
                    <a:pt x="76976" y="129208"/>
                    <a:pt x="76937" y="108650"/>
                    <a:pt x="76709" y="88032"/>
                  </a:cubicBezTo>
                  <a:cubicBezTo>
                    <a:pt x="76463" y="65953"/>
                    <a:pt x="81627" y="32907"/>
                    <a:pt x="64101" y="16518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" name="Google Shape;448;p18">
              <a:extLst>
                <a:ext uri="{FF2B5EF4-FFF2-40B4-BE49-F238E27FC236}">
                  <a16:creationId xmlns:a16="http://schemas.microsoft.com/office/drawing/2014/main" id="{4EA9B82C-9488-2F97-077D-1A1BC4086B62}"/>
                </a:ext>
              </a:extLst>
            </p:cNvPr>
            <p:cNvGrpSpPr/>
            <p:nvPr/>
          </p:nvGrpSpPr>
          <p:grpSpPr>
            <a:xfrm>
              <a:off x="5687178" y="1980546"/>
              <a:ext cx="134203" cy="183091"/>
              <a:chOff x="5687178" y="1980546"/>
              <a:chExt cx="134203" cy="183091"/>
            </a:xfrm>
          </p:grpSpPr>
          <p:sp>
            <p:nvSpPr>
              <p:cNvPr id="46" name="Google Shape;449;p18">
                <a:extLst>
                  <a:ext uri="{FF2B5EF4-FFF2-40B4-BE49-F238E27FC236}">
                    <a16:creationId xmlns:a16="http://schemas.microsoft.com/office/drawing/2014/main" id="{C305316A-940F-FEA5-2C45-C5F0E34D6A2E}"/>
                  </a:ext>
                </a:extLst>
              </p:cNvPr>
              <p:cNvSpPr/>
              <p:nvPr/>
            </p:nvSpPr>
            <p:spPr>
              <a:xfrm>
                <a:off x="5765666" y="2141309"/>
                <a:ext cx="1095" cy="1363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63" extrusionOk="0">
                    <a:moveTo>
                      <a:pt x="1096" y="1363"/>
                    </a:moveTo>
                    <a:cubicBezTo>
                      <a:pt x="721" y="909"/>
                      <a:pt x="365" y="454"/>
                      <a:pt x="0" y="0"/>
                    </a:cubicBezTo>
                    <a:cubicBezTo>
                      <a:pt x="79" y="99"/>
                      <a:pt x="336" y="435"/>
                      <a:pt x="1096" y="1363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50;p18">
                <a:extLst>
                  <a:ext uri="{FF2B5EF4-FFF2-40B4-BE49-F238E27FC236}">
                    <a16:creationId xmlns:a16="http://schemas.microsoft.com/office/drawing/2014/main" id="{18C4CE47-3FEE-3FCC-291A-04B67C52B072}"/>
                  </a:ext>
                </a:extLst>
              </p:cNvPr>
              <p:cNvSpPr/>
              <p:nvPr/>
            </p:nvSpPr>
            <p:spPr>
              <a:xfrm>
                <a:off x="5687178" y="1980546"/>
                <a:ext cx="134203" cy="183091"/>
              </a:xfrm>
              <a:custGeom>
                <a:avLst/>
                <a:gdLst/>
                <a:ahLst/>
                <a:cxnLst/>
                <a:rect l="l" t="t" r="r" b="b"/>
                <a:pathLst>
                  <a:path w="134203" h="183091" extrusionOk="0">
                    <a:moveTo>
                      <a:pt x="133356" y="152227"/>
                    </a:moveTo>
                    <a:cubicBezTo>
                      <a:pt x="132705" y="149135"/>
                      <a:pt x="132517" y="149224"/>
                      <a:pt x="132804" y="152514"/>
                    </a:cubicBezTo>
                    <a:cubicBezTo>
                      <a:pt x="132794" y="147663"/>
                      <a:pt x="131569" y="143148"/>
                      <a:pt x="129150" y="138960"/>
                    </a:cubicBezTo>
                    <a:cubicBezTo>
                      <a:pt x="127975" y="136352"/>
                      <a:pt x="126691" y="133823"/>
                      <a:pt x="125457" y="131244"/>
                    </a:cubicBezTo>
                    <a:cubicBezTo>
                      <a:pt x="122791" y="125741"/>
                      <a:pt x="120274" y="120170"/>
                      <a:pt x="117707" y="114628"/>
                    </a:cubicBezTo>
                    <a:cubicBezTo>
                      <a:pt x="112908" y="104304"/>
                      <a:pt x="108425" y="93763"/>
                      <a:pt x="102896" y="83805"/>
                    </a:cubicBezTo>
                    <a:cubicBezTo>
                      <a:pt x="97386" y="73867"/>
                      <a:pt x="91887" y="63918"/>
                      <a:pt x="86328" y="54019"/>
                    </a:cubicBezTo>
                    <a:cubicBezTo>
                      <a:pt x="82971" y="48062"/>
                      <a:pt x="79436" y="42125"/>
                      <a:pt x="75970" y="36158"/>
                    </a:cubicBezTo>
                    <a:cubicBezTo>
                      <a:pt x="76148" y="32859"/>
                      <a:pt x="75773" y="29549"/>
                      <a:pt x="74667" y="26388"/>
                    </a:cubicBezTo>
                    <a:cubicBezTo>
                      <a:pt x="68032" y="7420"/>
                      <a:pt x="50061" y="-3704"/>
                      <a:pt x="30057" y="1127"/>
                    </a:cubicBezTo>
                    <a:cubicBezTo>
                      <a:pt x="26986" y="1868"/>
                      <a:pt x="11732" y="8645"/>
                      <a:pt x="27075" y="2184"/>
                    </a:cubicBezTo>
                    <a:cubicBezTo>
                      <a:pt x="21181" y="4664"/>
                      <a:pt x="16066" y="6995"/>
                      <a:pt x="11277" y="11391"/>
                    </a:cubicBezTo>
                    <a:cubicBezTo>
                      <a:pt x="3358" y="18672"/>
                      <a:pt x="-78" y="29776"/>
                      <a:pt x="1" y="40149"/>
                    </a:cubicBezTo>
                    <a:cubicBezTo>
                      <a:pt x="120" y="53081"/>
                      <a:pt x="7229" y="63464"/>
                      <a:pt x="14190" y="73639"/>
                    </a:cubicBezTo>
                    <a:cubicBezTo>
                      <a:pt x="19018" y="80683"/>
                      <a:pt x="23817" y="87757"/>
                      <a:pt x="28685" y="94771"/>
                    </a:cubicBezTo>
                    <a:cubicBezTo>
                      <a:pt x="39102" y="109777"/>
                      <a:pt x="49400" y="124694"/>
                      <a:pt x="60883" y="138910"/>
                    </a:cubicBezTo>
                    <a:lnTo>
                      <a:pt x="75862" y="157473"/>
                    </a:lnTo>
                    <a:cubicBezTo>
                      <a:pt x="76740" y="158570"/>
                      <a:pt x="77629" y="159656"/>
                      <a:pt x="78508" y="160753"/>
                    </a:cubicBezTo>
                    <a:cubicBezTo>
                      <a:pt x="78330" y="160516"/>
                      <a:pt x="79525" y="161958"/>
                      <a:pt x="80463" y="163193"/>
                    </a:cubicBezTo>
                    <a:cubicBezTo>
                      <a:pt x="82566" y="165939"/>
                      <a:pt x="84442" y="169130"/>
                      <a:pt x="86989" y="171492"/>
                    </a:cubicBezTo>
                    <a:cubicBezTo>
                      <a:pt x="88362" y="172549"/>
                      <a:pt x="89724" y="173606"/>
                      <a:pt x="91097" y="174663"/>
                    </a:cubicBezTo>
                    <a:cubicBezTo>
                      <a:pt x="91284" y="174831"/>
                      <a:pt x="91610" y="175137"/>
                      <a:pt x="92588" y="175967"/>
                    </a:cubicBezTo>
                    <a:cubicBezTo>
                      <a:pt x="100447" y="182951"/>
                      <a:pt x="112740" y="185866"/>
                      <a:pt x="122150" y="179790"/>
                    </a:cubicBezTo>
                    <a:cubicBezTo>
                      <a:pt x="131263" y="173922"/>
                      <a:pt x="136318" y="162986"/>
                      <a:pt x="133356" y="152227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" name="Google Shape;451;p18">
              <a:extLst>
                <a:ext uri="{FF2B5EF4-FFF2-40B4-BE49-F238E27FC236}">
                  <a16:creationId xmlns:a16="http://schemas.microsoft.com/office/drawing/2014/main" id="{8728E5E3-660F-A860-A43E-2031C283E371}"/>
                </a:ext>
              </a:extLst>
            </p:cNvPr>
            <p:cNvSpPr/>
            <p:nvPr/>
          </p:nvSpPr>
          <p:spPr>
            <a:xfrm>
              <a:off x="5663574" y="1590719"/>
              <a:ext cx="105603" cy="234362"/>
            </a:xfrm>
            <a:custGeom>
              <a:avLst/>
              <a:gdLst/>
              <a:ahLst/>
              <a:cxnLst/>
              <a:rect l="l" t="t" r="r" b="b"/>
              <a:pathLst>
                <a:path w="105603" h="234362" extrusionOk="0">
                  <a:moveTo>
                    <a:pt x="105351" y="37540"/>
                  </a:moveTo>
                  <a:cubicBezTo>
                    <a:pt x="103307" y="21388"/>
                    <a:pt x="95101" y="5078"/>
                    <a:pt x="77615" y="1086"/>
                  </a:cubicBezTo>
                  <a:cubicBezTo>
                    <a:pt x="60494" y="-2816"/>
                    <a:pt x="44647" y="3981"/>
                    <a:pt x="34941" y="18464"/>
                  </a:cubicBezTo>
                  <a:cubicBezTo>
                    <a:pt x="28908" y="27454"/>
                    <a:pt x="27456" y="37935"/>
                    <a:pt x="25245" y="48279"/>
                  </a:cubicBezTo>
                  <a:cubicBezTo>
                    <a:pt x="23477" y="56508"/>
                    <a:pt x="21680" y="64727"/>
                    <a:pt x="19942" y="72957"/>
                  </a:cubicBezTo>
                  <a:cubicBezTo>
                    <a:pt x="16724" y="88279"/>
                    <a:pt x="13633" y="103611"/>
                    <a:pt x="10987" y="119033"/>
                  </a:cubicBezTo>
                  <a:cubicBezTo>
                    <a:pt x="8351" y="134484"/>
                    <a:pt x="5487" y="149905"/>
                    <a:pt x="3048" y="165385"/>
                  </a:cubicBezTo>
                  <a:cubicBezTo>
                    <a:pt x="2318" y="169495"/>
                    <a:pt x="1824" y="173634"/>
                    <a:pt x="1597" y="177803"/>
                  </a:cubicBezTo>
                  <a:cubicBezTo>
                    <a:pt x="1982" y="175669"/>
                    <a:pt x="1982" y="175758"/>
                    <a:pt x="1617" y="178060"/>
                  </a:cubicBezTo>
                  <a:cubicBezTo>
                    <a:pt x="1014" y="183928"/>
                    <a:pt x="-230" y="189451"/>
                    <a:pt x="37" y="195329"/>
                  </a:cubicBezTo>
                  <a:cubicBezTo>
                    <a:pt x="481" y="205139"/>
                    <a:pt x="1992" y="215482"/>
                    <a:pt x="7610" y="223771"/>
                  </a:cubicBezTo>
                  <a:cubicBezTo>
                    <a:pt x="14275" y="233571"/>
                    <a:pt x="26370" y="237532"/>
                    <a:pt x="37152" y="231516"/>
                  </a:cubicBezTo>
                  <a:cubicBezTo>
                    <a:pt x="54807" y="221666"/>
                    <a:pt x="61383" y="201108"/>
                    <a:pt x="67633" y="183207"/>
                  </a:cubicBezTo>
                  <a:cubicBezTo>
                    <a:pt x="72767" y="168527"/>
                    <a:pt x="76677" y="153283"/>
                    <a:pt x="81170" y="138396"/>
                  </a:cubicBezTo>
                  <a:cubicBezTo>
                    <a:pt x="85682" y="123449"/>
                    <a:pt x="89740" y="108403"/>
                    <a:pt x="93689" y="93308"/>
                  </a:cubicBezTo>
                  <a:cubicBezTo>
                    <a:pt x="95822" y="85177"/>
                    <a:pt x="97876" y="77037"/>
                    <a:pt x="99969" y="68896"/>
                  </a:cubicBezTo>
                  <a:cubicBezTo>
                    <a:pt x="102566" y="58839"/>
                    <a:pt x="106664" y="47943"/>
                    <a:pt x="105351" y="37540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52;p18">
              <a:extLst>
                <a:ext uri="{FF2B5EF4-FFF2-40B4-BE49-F238E27FC236}">
                  <a16:creationId xmlns:a16="http://schemas.microsoft.com/office/drawing/2014/main" id="{86B0D3B8-D8CB-94AD-27AC-A431F08E460C}"/>
                </a:ext>
              </a:extLst>
            </p:cNvPr>
            <p:cNvSpPr/>
            <p:nvPr/>
          </p:nvSpPr>
          <p:spPr>
            <a:xfrm>
              <a:off x="5495718" y="1155694"/>
              <a:ext cx="209119" cy="233296"/>
            </a:xfrm>
            <a:custGeom>
              <a:avLst/>
              <a:gdLst/>
              <a:ahLst/>
              <a:cxnLst/>
              <a:rect l="l" t="t" r="r" b="b"/>
              <a:pathLst>
                <a:path w="209119" h="233296" extrusionOk="0">
                  <a:moveTo>
                    <a:pt x="200013" y="179601"/>
                  </a:moveTo>
                  <a:cubicBezTo>
                    <a:pt x="195550" y="170364"/>
                    <a:pt x="190208" y="161424"/>
                    <a:pt x="184531" y="152888"/>
                  </a:cubicBezTo>
                  <a:cubicBezTo>
                    <a:pt x="172139" y="134286"/>
                    <a:pt x="157960" y="116286"/>
                    <a:pt x="143713" y="99107"/>
                  </a:cubicBezTo>
                  <a:cubicBezTo>
                    <a:pt x="130798" y="83527"/>
                    <a:pt x="117231" y="68600"/>
                    <a:pt x="102786" y="54424"/>
                  </a:cubicBezTo>
                  <a:cubicBezTo>
                    <a:pt x="95400" y="47182"/>
                    <a:pt x="87867" y="40109"/>
                    <a:pt x="80185" y="33193"/>
                  </a:cubicBezTo>
                  <a:cubicBezTo>
                    <a:pt x="78398" y="31583"/>
                    <a:pt x="76690" y="29785"/>
                    <a:pt x="74804" y="28293"/>
                  </a:cubicBezTo>
                  <a:cubicBezTo>
                    <a:pt x="74705" y="28214"/>
                    <a:pt x="74685" y="28214"/>
                    <a:pt x="74586" y="28135"/>
                  </a:cubicBezTo>
                  <a:cubicBezTo>
                    <a:pt x="74399" y="27829"/>
                    <a:pt x="74281" y="27691"/>
                    <a:pt x="74271" y="27760"/>
                  </a:cubicBezTo>
                  <a:cubicBezTo>
                    <a:pt x="73431" y="25814"/>
                    <a:pt x="72553" y="23947"/>
                    <a:pt x="71595" y="22238"/>
                  </a:cubicBezTo>
                  <a:cubicBezTo>
                    <a:pt x="69827" y="18029"/>
                    <a:pt x="67734" y="13979"/>
                    <a:pt x="64298" y="10807"/>
                  </a:cubicBezTo>
                  <a:cubicBezTo>
                    <a:pt x="52973" y="326"/>
                    <a:pt x="36582" y="-4920"/>
                    <a:pt x="19955" y="6214"/>
                  </a:cubicBezTo>
                  <a:cubicBezTo>
                    <a:pt x="7791" y="14364"/>
                    <a:pt x="50" y="26367"/>
                    <a:pt x="0" y="41383"/>
                  </a:cubicBezTo>
                  <a:cubicBezTo>
                    <a:pt x="-59" y="59758"/>
                    <a:pt x="10930" y="75407"/>
                    <a:pt x="24714" y="86491"/>
                  </a:cubicBezTo>
                  <a:cubicBezTo>
                    <a:pt x="43306" y="101438"/>
                    <a:pt x="61148" y="117235"/>
                    <a:pt x="78556" y="133555"/>
                  </a:cubicBezTo>
                  <a:cubicBezTo>
                    <a:pt x="95825" y="149757"/>
                    <a:pt x="112897" y="166581"/>
                    <a:pt x="128211" y="184649"/>
                  </a:cubicBezTo>
                  <a:cubicBezTo>
                    <a:pt x="135508" y="193244"/>
                    <a:pt x="143041" y="201730"/>
                    <a:pt x="150822" y="209881"/>
                  </a:cubicBezTo>
                  <a:cubicBezTo>
                    <a:pt x="161426" y="220985"/>
                    <a:pt x="171942" y="231397"/>
                    <a:pt x="187562" y="233205"/>
                  </a:cubicBezTo>
                  <a:cubicBezTo>
                    <a:pt x="196814" y="234272"/>
                    <a:pt x="205542" y="225835"/>
                    <a:pt x="208011" y="217636"/>
                  </a:cubicBezTo>
                  <a:cubicBezTo>
                    <a:pt x="211723" y="205277"/>
                    <a:pt x="205365" y="190676"/>
                    <a:pt x="200013" y="17960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53;p18">
              <a:extLst>
                <a:ext uri="{FF2B5EF4-FFF2-40B4-BE49-F238E27FC236}">
                  <a16:creationId xmlns:a16="http://schemas.microsoft.com/office/drawing/2014/main" id="{86439AE3-89C4-59CF-FBE9-5B8F4C775738}"/>
                </a:ext>
              </a:extLst>
            </p:cNvPr>
            <p:cNvSpPr/>
            <p:nvPr/>
          </p:nvSpPr>
          <p:spPr>
            <a:xfrm>
              <a:off x="5047539" y="1039509"/>
              <a:ext cx="272155" cy="107414"/>
            </a:xfrm>
            <a:custGeom>
              <a:avLst/>
              <a:gdLst/>
              <a:ahLst/>
              <a:cxnLst/>
              <a:rect l="l" t="t" r="r" b="b"/>
              <a:pathLst>
                <a:path w="272155" h="107414" extrusionOk="0">
                  <a:moveTo>
                    <a:pt x="269000" y="68716"/>
                  </a:moveTo>
                  <a:cubicBezTo>
                    <a:pt x="258563" y="50154"/>
                    <a:pt x="231677" y="45639"/>
                    <a:pt x="212996" y="38793"/>
                  </a:cubicBezTo>
                  <a:cubicBezTo>
                    <a:pt x="194957" y="32174"/>
                    <a:pt x="176453" y="27116"/>
                    <a:pt x="157733" y="22848"/>
                  </a:cubicBezTo>
                  <a:cubicBezTo>
                    <a:pt x="139042" y="18590"/>
                    <a:pt x="120311" y="14510"/>
                    <a:pt x="101531" y="10637"/>
                  </a:cubicBezTo>
                  <a:cubicBezTo>
                    <a:pt x="83462" y="6913"/>
                    <a:pt x="63172" y="1232"/>
                    <a:pt x="44372" y="630"/>
                  </a:cubicBezTo>
                  <a:cubicBezTo>
                    <a:pt x="26323" y="-3262"/>
                    <a:pt x="5084" y="11467"/>
                    <a:pt x="1145" y="28785"/>
                  </a:cubicBezTo>
                  <a:cubicBezTo>
                    <a:pt x="-3822" y="50618"/>
                    <a:pt x="7770" y="69023"/>
                    <a:pt x="28189" y="76442"/>
                  </a:cubicBezTo>
                  <a:cubicBezTo>
                    <a:pt x="45547" y="82735"/>
                    <a:pt x="66746" y="83179"/>
                    <a:pt x="85022" y="85985"/>
                  </a:cubicBezTo>
                  <a:cubicBezTo>
                    <a:pt x="103378" y="88801"/>
                    <a:pt x="121693" y="91804"/>
                    <a:pt x="139989" y="94975"/>
                  </a:cubicBezTo>
                  <a:cubicBezTo>
                    <a:pt x="159935" y="98443"/>
                    <a:pt x="180028" y="101406"/>
                    <a:pt x="200200" y="103352"/>
                  </a:cubicBezTo>
                  <a:cubicBezTo>
                    <a:pt x="218585" y="105121"/>
                    <a:pt x="243931" y="112500"/>
                    <a:pt x="260410" y="101495"/>
                  </a:cubicBezTo>
                  <a:cubicBezTo>
                    <a:pt x="271291" y="94204"/>
                    <a:pt x="275665" y="80571"/>
                    <a:pt x="269000" y="6871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" name="Google Shape;454;p18">
              <a:extLst>
                <a:ext uri="{FF2B5EF4-FFF2-40B4-BE49-F238E27FC236}">
                  <a16:creationId xmlns:a16="http://schemas.microsoft.com/office/drawing/2014/main" id="{1DB45421-0645-F2D7-BC67-D0C7C8812AB1}"/>
                </a:ext>
              </a:extLst>
            </p:cNvPr>
            <p:cNvGrpSpPr/>
            <p:nvPr/>
          </p:nvGrpSpPr>
          <p:grpSpPr>
            <a:xfrm>
              <a:off x="4673261" y="929739"/>
              <a:ext cx="223233" cy="172920"/>
              <a:chOff x="4673261" y="929739"/>
              <a:chExt cx="223233" cy="172920"/>
            </a:xfrm>
          </p:grpSpPr>
          <p:sp>
            <p:nvSpPr>
              <p:cNvPr id="44" name="Google Shape;455;p18">
                <a:extLst>
                  <a:ext uri="{FF2B5EF4-FFF2-40B4-BE49-F238E27FC236}">
                    <a16:creationId xmlns:a16="http://schemas.microsoft.com/office/drawing/2014/main" id="{DB38349D-4712-3A50-0E1A-863D085D29ED}"/>
                  </a:ext>
                </a:extLst>
              </p:cNvPr>
              <p:cNvSpPr/>
              <p:nvPr/>
            </p:nvSpPr>
            <p:spPr>
              <a:xfrm>
                <a:off x="4673261" y="929739"/>
                <a:ext cx="223233" cy="172920"/>
              </a:xfrm>
              <a:custGeom>
                <a:avLst/>
                <a:gdLst/>
                <a:ahLst/>
                <a:cxnLst/>
                <a:rect l="l" t="t" r="r" b="b"/>
                <a:pathLst>
                  <a:path w="223233" h="172920" extrusionOk="0">
                    <a:moveTo>
                      <a:pt x="222675" y="145094"/>
                    </a:moveTo>
                    <a:cubicBezTo>
                      <a:pt x="218183" y="126295"/>
                      <a:pt x="201348" y="111911"/>
                      <a:pt x="187801" y="98959"/>
                    </a:cubicBezTo>
                    <a:cubicBezTo>
                      <a:pt x="173702" y="85474"/>
                      <a:pt x="158812" y="73363"/>
                      <a:pt x="143053" y="61863"/>
                    </a:cubicBezTo>
                    <a:cubicBezTo>
                      <a:pt x="129279" y="51816"/>
                      <a:pt x="115150" y="42244"/>
                      <a:pt x="100705" y="33184"/>
                    </a:cubicBezTo>
                    <a:cubicBezTo>
                      <a:pt x="93280" y="28531"/>
                      <a:pt x="85785" y="24056"/>
                      <a:pt x="78113" y="19828"/>
                    </a:cubicBezTo>
                    <a:cubicBezTo>
                      <a:pt x="74608" y="17901"/>
                      <a:pt x="71074" y="16024"/>
                      <a:pt x="67549" y="14128"/>
                    </a:cubicBezTo>
                    <a:cubicBezTo>
                      <a:pt x="60607" y="5543"/>
                      <a:pt x="50576" y="60"/>
                      <a:pt x="38490" y="1"/>
                    </a:cubicBezTo>
                    <a:cubicBezTo>
                      <a:pt x="20520" y="-98"/>
                      <a:pt x="8395" y="12023"/>
                      <a:pt x="2263" y="27593"/>
                    </a:cubicBezTo>
                    <a:cubicBezTo>
                      <a:pt x="-5389" y="47045"/>
                      <a:pt x="7477" y="68551"/>
                      <a:pt x="24144" y="78193"/>
                    </a:cubicBezTo>
                    <a:cubicBezTo>
                      <a:pt x="31983" y="82728"/>
                      <a:pt x="40613" y="86284"/>
                      <a:pt x="48700" y="90384"/>
                    </a:cubicBezTo>
                    <a:cubicBezTo>
                      <a:pt x="65643" y="98969"/>
                      <a:pt x="82409" y="107781"/>
                      <a:pt x="98760" y="117453"/>
                    </a:cubicBezTo>
                    <a:cubicBezTo>
                      <a:pt x="114597" y="126828"/>
                      <a:pt x="130198" y="136618"/>
                      <a:pt x="145936" y="146161"/>
                    </a:cubicBezTo>
                    <a:cubicBezTo>
                      <a:pt x="153746" y="150903"/>
                      <a:pt x="161744" y="155438"/>
                      <a:pt x="169387" y="160417"/>
                    </a:cubicBezTo>
                    <a:cubicBezTo>
                      <a:pt x="174807" y="163954"/>
                      <a:pt x="179043" y="167056"/>
                      <a:pt x="185204" y="169407"/>
                    </a:cubicBezTo>
                    <a:cubicBezTo>
                      <a:pt x="186844" y="169980"/>
                      <a:pt x="190625" y="171353"/>
                      <a:pt x="190477" y="171304"/>
                    </a:cubicBezTo>
                    <a:cubicBezTo>
                      <a:pt x="193982" y="172272"/>
                      <a:pt x="197942" y="172430"/>
                      <a:pt x="201555" y="172815"/>
                    </a:cubicBezTo>
                    <a:cubicBezTo>
                      <a:pt x="216346" y="174406"/>
                      <a:pt x="225667" y="157631"/>
                      <a:pt x="222675" y="145094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6;p18">
                <a:extLst>
                  <a:ext uri="{FF2B5EF4-FFF2-40B4-BE49-F238E27FC236}">
                    <a16:creationId xmlns:a16="http://schemas.microsoft.com/office/drawing/2014/main" id="{2CE743F2-5134-A95E-2541-B96354F680A4}"/>
                  </a:ext>
                </a:extLst>
              </p:cNvPr>
              <p:cNvSpPr/>
              <p:nvPr/>
            </p:nvSpPr>
            <p:spPr>
              <a:xfrm>
                <a:off x="4857720" y="1098903"/>
                <a:ext cx="1031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91" extrusionOk="0">
                    <a:moveTo>
                      <a:pt x="1032" y="392"/>
                    </a:moveTo>
                    <a:cubicBezTo>
                      <a:pt x="923" y="352"/>
                      <a:pt x="854" y="293"/>
                      <a:pt x="745" y="253"/>
                    </a:cubicBezTo>
                    <a:cubicBezTo>
                      <a:pt x="-163" y="-63"/>
                      <a:pt x="-429" y="-152"/>
                      <a:pt x="1032" y="392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457;p18">
              <a:extLst>
                <a:ext uri="{FF2B5EF4-FFF2-40B4-BE49-F238E27FC236}">
                  <a16:creationId xmlns:a16="http://schemas.microsoft.com/office/drawing/2014/main" id="{00F23D8E-6617-11AA-B8A2-632A34D46B9F}"/>
                </a:ext>
              </a:extLst>
            </p:cNvPr>
            <p:cNvSpPr/>
            <p:nvPr/>
          </p:nvSpPr>
          <p:spPr>
            <a:xfrm>
              <a:off x="4245239" y="886041"/>
              <a:ext cx="226166" cy="127873"/>
            </a:xfrm>
            <a:custGeom>
              <a:avLst/>
              <a:gdLst/>
              <a:ahLst/>
              <a:cxnLst/>
              <a:rect l="l" t="t" r="r" b="b"/>
              <a:pathLst>
                <a:path w="226166" h="127873" extrusionOk="0">
                  <a:moveTo>
                    <a:pt x="204245" y="4"/>
                  </a:moveTo>
                  <a:cubicBezTo>
                    <a:pt x="171968" y="-273"/>
                    <a:pt x="140501" y="15287"/>
                    <a:pt x="110208" y="25146"/>
                  </a:cubicBezTo>
                  <a:cubicBezTo>
                    <a:pt x="95427" y="29957"/>
                    <a:pt x="80616" y="34600"/>
                    <a:pt x="65875" y="39550"/>
                  </a:cubicBezTo>
                  <a:cubicBezTo>
                    <a:pt x="58499" y="42039"/>
                    <a:pt x="51182" y="44637"/>
                    <a:pt x="43866" y="47295"/>
                  </a:cubicBezTo>
                  <a:cubicBezTo>
                    <a:pt x="31642" y="51740"/>
                    <a:pt x="20761" y="55820"/>
                    <a:pt x="10562" y="64336"/>
                  </a:cubicBezTo>
                  <a:cubicBezTo>
                    <a:pt x="-724" y="73751"/>
                    <a:pt x="-2412" y="92403"/>
                    <a:pt x="2880" y="104939"/>
                  </a:cubicBezTo>
                  <a:cubicBezTo>
                    <a:pt x="8232" y="117604"/>
                    <a:pt x="22252" y="128965"/>
                    <a:pt x="36826" y="127789"/>
                  </a:cubicBezTo>
                  <a:cubicBezTo>
                    <a:pt x="56346" y="126209"/>
                    <a:pt x="74968" y="115549"/>
                    <a:pt x="92504" y="107033"/>
                  </a:cubicBezTo>
                  <a:cubicBezTo>
                    <a:pt x="106969" y="100019"/>
                    <a:pt x="121257" y="92719"/>
                    <a:pt x="135653" y="85556"/>
                  </a:cubicBezTo>
                  <a:cubicBezTo>
                    <a:pt x="164089" y="71419"/>
                    <a:pt x="197097" y="60582"/>
                    <a:pt x="219895" y="37811"/>
                  </a:cubicBezTo>
                  <a:cubicBezTo>
                    <a:pt x="233551" y="24158"/>
                    <a:pt x="223351" y="162"/>
                    <a:pt x="204245" y="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58;p18">
              <a:extLst>
                <a:ext uri="{FF2B5EF4-FFF2-40B4-BE49-F238E27FC236}">
                  <a16:creationId xmlns:a16="http://schemas.microsoft.com/office/drawing/2014/main" id="{4058FE08-F9B5-5E03-93F8-C6DD2639DDC4}"/>
                </a:ext>
              </a:extLst>
            </p:cNvPr>
            <p:cNvSpPr/>
            <p:nvPr/>
          </p:nvSpPr>
          <p:spPr>
            <a:xfrm>
              <a:off x="3769505" y="880452"/>
              <a:ext cx="285110" cy="133699"/>
            </a:xfrm>
            <a:custGeom>
              <a:avLst/>
              <a:gdLst/>
              <a:ahLst/>
              <a:cxnLst/>
              <a:rect l="l" t="t" r="r" b="b"/>
              <a:pathLst>
                <a:path w="285110" h="133699" extrusionOk="0">
                  <a:moveTo>
                    <a:pt x="274178" y="90216"/>
                  </a:moveTo>
                  <a:cubicBezTo>
                    <a:pt x="256129" y="77828"/>
                    <a:pt x="235779" y="70942"/>
                    <a:pt x="215419" y="63474"/>
                  </a:cubicBezTo>
                  <a:cubicBezTo>
                    <a:pt x="197242" y="56825"/>
                    <a:pt x="179192" y="49870"/>
                    <a:pt x="161163" y="42856"/>
                  </a:cubicBezTo>
                  <a:cubicBezTo>
                    <a:pt x="143173" y="35862"/>
                    <a:pt x="124857" y="29707"/>
                    <a:pt x="106749" y="23039"/>
                  </a:cubicBezTo>
                  <a:cubicBezTo>
                    <a:pt x="87337" y="15896"/>
                    <a:pt x="68122" y="7341"/>
                    <a:pt x="48306" y="1453"/>
                  </a:cubicBezTo>
                  <a:cubicBezTo>
                    <a:pt x="29861" y="-4030"/>
                    <a:pt x="10144" y="6570"/>
                    <a:pt x="2896" y="23750"/>
                  </a:cubicBezTo>
                  <a:cubicBezTo>
                    <a:pt x="-3847" y="39744"/>
                    <a:pt x="1099" y="64076"/>
                    <a:pt x="18635" y="71841"/>
                  </a:cubicBezTo>
                  <a:cubicBezTo>
                    <a:pt x="56975" y="88794"/>
                    <a:pt x="99244" y="101488"/>
                    <a:pt x="139875" y="111792"/>
                  </a:cubicBezTo>
                  <a:cubicBezTo>
                    <a:pt x="159277" y="116712"/>
                    <a:pt x="178797" y="121167"/>
                    <a:pt x="198308" y="125554"/>
                  </a:cubicBezTo>
                  <a:cubicBezTo>
                    <a:pt x="219497" y="130315"/>
                    <a:pt x="240627" y="134959"/>
                    <a:pt x="262488" y="133388"/>
                  </a:cubicBezTo>
                  <a:cubicBezTo>
                    <a:pt x="285799" y="131718"/>
                    <a:pt x="293451" y="103464"/>
                    <a:pt x="274178" y="9021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59;p18">
              <a:extLst>
                <a:ext uri="{FF2B5EF4-FFF2-40B4-BE49-F238E27FC236}">
                  <a16:creationId xmlns:a16="http://schemas.microsoft.com/office/drawing/2014/main" id="{F1866590-07DF-227B-C9D1-64CD87619BB4}"/>
                </a:ext>
              </a:extLst>
            </p:cNvPr>
            <p:cNvSpPr/>
            <p:nvPr/>
          </p:nvSpPr>
          <p:spPr>
            <a:xfrm>
              <a:off x="3271969" y="900913"/>
              <a:ext cx="244245" cy="182853"/>
            </a:xfrm>
            <a:custGeom>
              <a:avLst/>
              <a:gdLst/>
              <a:ahLst/>
              <a:cxnLst/>
              <a:rect l="l" t="t" r="r" b="b"/>
              <a:pathLst>
                <a:path w="244245" h="182853" extrusionOk="0">
                  <a:moveTo>
                    <a:pt x="232172" y="4683"/>
                  </a:moveTo>
                  <a:cubicBezTo>
                    <a:pt x="225823" y="267"/>
                    <a:pt x="217292" y="-1077"/>
                    <a:pt x="210006" y="869"/>
                  </a:cubicBezTo>
                  <a:cubicBezTo>
                    <a:pt x="189725" y="6283"/>
                    <a:pt x="170757" y="17288"/>
                    <a:pt x="152056" y="26634"/>
                  </a:cubicBezTo>
                  <a:cubicBezTo>
                    <a:pt x="134244" y="35535"/>
                    <a:pt x="116699" y="44851"/>
                    <a:pt x="99686" y="55194"/>
                  </a:cubicBezTo>
                  <a:cubicBezTo>
                    <a:pt x="83236" y="65192"/>
                    <a:pt x="67389" y="76345"/>
                    <a:pt x="51680" y="87449"/>
                  </a:cubicBezTo>
                  <a:cubicBezTo>
                    <a:pt x="30925" y="102130"/>
                    <a:pt x="-2586" y="119546"/>
                    <a:pt x="159" y="148986"/>
                  </a:cubicBezTo>
                  <a:cubicBezTo>
                    <a:pt x="1610" y="164427"/>
                    <a:pt x="9558" y="175778"/>
                    <a:pt x="24399" y="180836"/>
                  </a:cubicBezTo>
                  <a:cubicBezTo>
                    <a:pt x="42872" y="187119"/>
                    <a:pt x="58907" y="177724"/>
                    <a:pt x="72820" y="166472"/>
                  </a:cubicBezTo>
                  <a:cubicBezTo>
                    <a:pt x="76453" y="163538"/>
                    <a:pt x="80106" y="160624"/>
                    <a:pt x="83769" y="157729"/>
                  </a:cubicBezTo>
                  <a:cubicBezTo>
                    <a:pt x="85596" y="156277"/>
                    <a:pt x="87443" y="154854"/>
                    <a:pt x="89269" y="153402"/>
                  </a:cubicBezTo>
                  <a:cubicBezTo>
                    <a:pt x="89556" y="153175"/>
                    <a:pt x="89654" y="153096"/>
                    <a:pt x="89832" y="152948"/>
                  </a:cubicBezTo>
                  <a:cubicBezTo>
                    <a:pt x="89862" y="152928"/>
                    <a:pt x="89872" y="152918"/>
                    <a:pt x="89901" y="152898"/>
                  </a:cubicBezTo>
                  <a:cubicBezTo>
                    <a:pt x="105739" y="140777"/>
                    <a:pt x="122050" y="129327"/>
                    <a:pt x="138055" y="117432"/>
                  </a:cubicBezTo>
                  <a:cubicBezTo>
                    <a:pt x="153617" y="105854"/>
                    <a:pt x="169168" y="94217"/>
                    <a:pt x="184877" y="82836"/>
                  </a:cubicBezTo>
                  <a:cubicBezTo>
                    <a:pt x="202511" y="70062"/>
                    <a:pt x="220640" y="59729"/>
                    <a:pt x="235993" y="45552"/>
                  </a:cubicBezTo>
                  <a:cubicBezTo>
                    <a:pt x="240555" y="41334"/>
                    <a:pt x="243014" y="35120"/>
                    <a:pt x="243517" y="28847"/>
                  </a:cubicBezTo>
                  <a:cubicBezTo>
                    <a:pt x="246203" y="18454"/>
                    <a:pt x="241246" y="9158"/>
                    <a:pt x="232172" y="4683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60;p18">
              <a:extLst>
                <a:ext uri="{FF2B5EF4-FFF2-40B4-BE49-F238E27FC236}">
                  <a16:creationId xmlns:a16="http://schemas.microsoft.com/office/drawing/2014/main" id="{6AC35A43-4EE3-2C59-C1DC-6D7F97460C37}"/>
                </a:ext>
              </a:extLst>
            </p:cNvPr>
            <p:cNvSpPr/>
            <p:nvPr/>
          </p:nvSpPr>
          <p:spPr>
            <a:xfrm>
              <a:off x="2700676" y="995299"/>
              <a:ext cx="309242" cy="149420"/>
            </a:xfrm>
            <a:custGeom>
              <a:avLst/>
              <a:gdLst/>
              <a:ahLst/>
              <a:cxnLst/>
              <a:rect l="l" t="t" r="r" b="b"/>
              <a:pathLst>
                <a:path w="309242" h="149420" extrusionOk="0">
                  <a:moveTo>
                    <a:pt x="303468" y="112541"/>
                  </a:moveTo>
                  <a:cubicBezTo>
                    <a:pt x="287512" y="94492"/>
                    <a:pt x="265237" y="84267"/>
                    <a:pt x="243653" y="74368"/>
                  </a:cubicBezTo>
                  <a:cubicBezTo>
                    <a:pt x="222444" y="64647"/>
                    <a:pt x="201136" y="55055"/>
                    <a:pt x="179434" y="46470"/>
                  </a:cubicBezTo>
                  <a:cubicBezTo>
                    <a:pt x="158936" y="38369"/>
                    <a:pt x="138092" y="31217"/>
                    <a:pt x="117041" y="24726"/>
                  </a:cubicBezTo>
                  <a:cubicBezTo>
                    <a:pt x="104393" y="20824"/>
                    <a:pt x="91340" y="16457"/>
                    <a:pt x="78188" y="12743"/>
                  </a:cubicBezTo>
                  <a:cubicBezTo>
                    <a:pt x="71128" y="3061"/>
                    <a:pt x="59063" y="-2787"/>
                    <a:pt x="45980" y="1342"/>
                  </a:cubicBezTo>
                  <a:cubicBezTo>
                    <a:pt x="40135" y="3190"/>
                    <a:pt x="34349" y="4988"/>
                    <a:pt x="28345" y="6183"/>
                  </a:cubicBezTo>
                  <a:cubicBezTo>
                    <a:pt x="12508" y="9324"/>
                    <a:pt x="-684" y="27453"/>
                    <a:pt x="27" y="43388"/>
                  </a:cubicBezTo>
                  <a:cubicBezTo>
                    <a:pt x="817" y="61071"/>
                    <a:pt x="11590" y="74981"/>
                    <a:pt x="28345" y="80592"/>
                  </a:cubicBezTo>
                  <a:cubicBezTo>
                    <a:pt x="48981" y="87507"/>
                    <a:pt x="71306" y="90886"/>
                    <a:pt x="92386" y="96487"/>
                  </a:cubicBezTo>
                  <a:cubicBezTo>
                    <a:pt x="114375" y="102336"/>
                    <a:pt x="136295" y="108560"/>
                    <a:pt x="158126" y="114961"/>
                  </a:cubicBezTo>
                  <a:cubicBezTo>
                    <a:pt x="179167" y="121126"/>
                    <a:pt x="200287" y="127014"/>
                    <a:pt x="221081" y="133988"/>
                  </a:cubicBezTo>
                  <a:cubicBezTo>
                    <a:pt x="242981" y="141338"/>
                    <a:pt x="264861" y="149528"/>
                    <a:pt x="288213" y="149420"/>
                  </a:cubicBezTo>
                  <a:cubicBezTo>
                    <a:pt x="307733" y="149321"/>
                    <a:pt x="315593" y="126263"/>
                    <a:pt x="303468" y="11254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61;p18">
              <a:extLst>
                <a:ext uri="{FF2B5EF4-FFF2-40B4-BE49-F238E27FC236}">
                  <a16:creationId xmlns:a16="http://schemas.microsoft.com/office/drawing/2014/main" id="{D235824D-8048-84C8-9287-4D22E395F009}"/>
                </a:ext>
              </a:extLst>
            </p:cNvPr>
            <p:cNvSpPr/>
            <p:nvPr/>
          </p:nvSpPr>
          <p:spPr>
            <a:xfrm>
              <a:off x="2162346" y="1012911"/>
              <a:ext cx="297503" cy="203537"/>
            </a:xfrm>
            <a:custGeom>
              <a:avLst/>
              <a:gdLst/>
              <a:ahLst/>
              <a:cxnLst/>
              <a:rect l="l" t="t" r="r" b="b"/>
              <a:pathLst>
                <a:path w="297503" h="203537" extrusionOk="0">
                  <a:moveTo>
                    <a:pt x="269979" y="988"/>
                  </a:moveTo>
                  <a:cubicBezTo>
                    <a:pt x="269851" y="1028"/>
                    <a:pt x="269722" y="1057"/>
                    <a:pt x="269604" y="1097"/>
                  </a:cubicBezTo>
                  <a:cubicBezTo>
                    <a:pt x="258970" y="632"/>
                    <a:pt x="249076" y="4209"/>
                    <a:pt x="238620" y="7617"/>
                  </a:cubicBezTo>
                  <a:cubicBezTo>
                    <a:pt x="225744" y="11816"/>
                    <a:pt x="213560" y="17131"/>
                    <a:pt x="201258" y="22771"/>
                  </a:cubicBezTo>
                  <a:cubicBezTo>
                    <a:pt x="178291" y="33293"/>
                    <a:pt x="155266" y="43794"/>
                    <a:pt x="133129" y="56015"/>
                  </a:cubicBezTo>
                  <a:cubicBezTo>
                    <a:pt x="111663" y="67860"/>
                    <a:pt x="90750" y="80455"/>
                    <a:pt x="70401" y="94108"/>
                  </a:cubicBezTo>
                  <a:cubicBezTo>
                    <a:pt x="60250" y="100915"/>
                    <a:pt x="50209" y="107890"/>
                    <a:pt x="40286" y="115042"/>
                  </a:cubicBezTo>
                  <a:cubicBezTo>
                    <a:pt x="27420" y="124299"/>
                    <a:pt x="10635" y="133368"/>
                    <a:pt x="4187" y="148423"/>
                  </a:cubicBezTo>
                  <a:cubicBezTo>
                    <a:pt x="-3603" y="166611"/>
                    <a:pt x="-1233" y="187732"/>
                    <a:pt x="17339" y="198599"/>
                  </a:cubicBezTo>
                  <a:cubicBezTo>
                    <a:pt x="26680" y="204062"/>
                    <a:pt x="36563" y="204714"/>
                    <a:pt x="45529" y="201918"/>
                  </a:cubicBezTo>
                  <a:cubicBezTo>
                    <a:pt x="45548" y="202047"/>
                    <a:pt x="45568" y="202165"/>
                    <a:pt x="45588" y="202294"/>
                  </a:cubicBezTo>
                  <a:cubicBezTo>
                    <a:pt x="60250" y="199864"/>
                    <a:pt x="73679" y="186408"/>
                    <a:pt x="83335" y="178969"/>
                  </a:cubicBezTo>
                  <a:cubicBezTo>
                    <a:pt x="89724" y="174050"/>
                    <a:pt x="100644" y="165959"/>
                    <a:pt x="108898" y="160002"/>
                  </a:cubicBezTo>
                  <a:cubicBezTo>
                    <a:pt x="128784" y="145677"/>
                    <a:pt x="148976" y="131668"/>
                    <a:pt x="169484" y="118253"/>
                  </a:cubicBezTo>
                  <a:cubicBezTo>
                    <a:pt x="189389" y="105242"/>
                    <a:pt x="209196" y="92083"/>
                    <a:pt x="229753" y="80110"/>
                  </a:cubicBezTo>
                  <a:cubicBezTo>
                    <a:pt x="239736" y="74301"/>
                    <a:pt x="249836" y="68966"/>
                    <a:pt x="259483" y="62624"/>
                  </a:cubicBezTo>
                  <a:cubicBezTo>
                    <a:pt x="269436" y="56084"/>
                    <a:pt x="280583" y="50522"/>
                    <a:pt x="287900" y="41067"/>
                  </a:cubicBezTo>
                  <a:cubicBezTo>
                    <a:pt x="307746" y="27681"/>
                    <a:pt x="294407" y="-6194"/>
                    <a:pt x="269979" y="988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462;p18">
              <a:extLst>
                <a:ext uri="{FF2B5EF4-FFF2-40B4-BE49-F238E27FC236}">
                  <a16:creationId xmlns:a16="http://schemas.microsoft.com/office/drawing/2014/main" id="{D7BF5F17-5A56-0563-CD8E-317F877BFF7A}"/>
                </a:ext>
              </a:extLst>
            </p:cNvPr>
            <p:cNvGrpSpPr/>
            <p:nvPr/>
          </p:nvGrpSpPr>
          <p:grpSpPr>
            <a:xfrm>
              <a:off x="1665765" y="1246379"/>
              <a:ext cx="239570" cy="82213"/>
              <a:chOff x="1665765" y="1246379"/>
              <a:chExt cx="239570" cy="82213"/>
            </a:xfrm>
          </p:grpSpPr>
          <p:sp>
            <p:nvSpPr>
              <p:cNvPr id="42" name="Google Shape;463;p18">
                <a:extLst>
                  <a:ext uri="{FF2B5EF4-FFF2-40B4-BE49-F238E27FC236}">
                    <a16:creationId xmlns:a16="http://schemas.microsoft.com/office/drawing/2014/main" id="{01E16E58-E644-C9C9-8DF5-8DA08CAF8721}"/>
                  </a:ext>
                </a:extLst>
              </p:cNvPr>
              <p:cNvSpPr/>
              <p:nvPr/>
            </p:nvSpPr>
            <p:spPr>
              <a:xfrm>
                <a:off x="1665765" y="1246379"/>
                <a:ext cx="239570" cy="82213"/>
              </a:xfrm>
              <a:custGeom>
                <a:avLst/>
                <a:gdLst/>
                <a:ahLst/>
                <a:cxnLst/>
                <a:rect l="l" t="t" r="r" b="b"/>
                <a:pathLst>
                  <a:path w="239570" h="82213" extrusionOk="0">
                    <a:moveTo>
                      <a:pt x="238660" y="28714"/>
                    </a:moveTo>
                    <a:cubicBezTo>
                      <a:pt x="237998" y="25928"/>
                      <a:pt x="236784" y="23448"/>
                      <a:pt x="235036" y="21265"/>
                    </a:cubicBezTo>
                    <a:cubicBezTo>
                      <a:pt x="231837" y="16315"/>
                      <a:pt x="227720" y="12472"/>
                      <a:pt x="222625" y="9519"/>
                    </a:cubicBezTo>
                    <a:cubicBezTo>
                      <a:pt x="215941" y="5636"/>
                      <a:pt x="208407" y="3641"/>
                      <a:pt x="200863" y="2416"/>
                    </a:cubicBezTo>
                    <a:cubicBezTo>
                      <a:pt x="182162" y="-617"/>
                      <a:pt x="162751" y="341"/>
                      <a:pt x="143832" y="134"/>
                    </a:cubicBezTo>
                    <a:cubicBezTo>
                      <a:pt x="119296" y="-123"/>
                      <a:pt x="93921" y="-202"/>
                      <a:pt x="68930" y="1744"/>
                    </a:cubicBezTo>
                    <a:cubicBezTo>
                      <a:pt x="68170" y="1714"/>
                      <a:pt x="67449" y="1408"/>
                      <a:pt x="66689" y="1447"/>
                    </a:cubicBezTo>
                    <a:cubicBezTo>
                      <a:pt x="64971" y="1536"/>
                      <a:pt x="63174" y="1941"/>
                      <a:pt x="61367" y="2297"/>
                    </a:cubicBezTo>
                    <a:cubicBezTo>
                      <a:pt x="59343" y="2495"/>
                      <a:pt x="57299" y="2603"/>
                      <a:pt x="55275" y="2831"/>
                    </a:cubicBezTo>
                    <a:cubicBezTo>
                      <a:pt x="54771" y="2821"/>
                      <a:pt x="54208" y="3008"/>
                      <a:pt x="53715" y="2939"/>
                    </a:cubicBezTo>
                    <a:cubicBezTo>
                      <a:pt x="53172" y="2860"/>
                      <a:pt x="52856" y="2791"/>
                      <a:pt x="52638" y="2722"/>
                    </a:cubicBezTo>
                    <a:cubicBezTo>
                      <a:pt x="52125" y="2791"/>
                      <a:pt x="51523" y="2860"/>
                      <a:pt x="50624" y="2949"/>
                    </a:cubicBezTo>
                    <a:cubicBezTo>
                      <a:pt x="43061" y="3670"/>
                      <a:pt x="34826" y="4648"/>
                      <a:pt x="27648" y="7246"/>
                    </a:cubicBezTo>
                    <a:cubicBezTo>
                      <a:pt x="9658" y="13757"/>
                      <a:pt x="-2279" y="29356"/>
                      <a:pt x="367" y="49055"/>
                    </a:cubicBezTo>
                    <a:cubicBezTo>
                      <a:pt x="2687" y="66323"/>
                      <a:pt x="18860" y="83859"/>
                      <a:pt x="37769" y="82090"/>
                    </a:cubicBezTo>
                    <a:cubicBezTo>
                      <a:pt x="72080" y="78889"/>
                      <a:pt x="106431" y="70690"/>
                      <a:pt x="140387" y="64822"/>
                    </a:cubicBezTo>
                    <a:cubicBezTo>
                      <a:pt x="157202" y="61917"/>
                      <a:pt x="168300" y="60831"/>
                      <a:pt x="184019" y="59250"/>
                    </a:cubicBezTo>
                    <a:cubicBezTo>
                      <a:pt x="188886" y="58756"/>
                      <a:pt x="193843" y="58371"/>
                      <a:pt x="198632" y="57304"/>
                    </a:cubicBezTo>
                    <a:cubicBezTo>
                      <a:pt x="199037" y="57225"/>
                      <a:pt x="199224" y="57185"/>
                      <a:pt x="199520" y="57126"/>
                    </a:cubicBezTo>
                    <a:cubicBezTo>
                      <a:pt x="200636" y="57057"/>
                      <a:pt x="201752" y="56968"/>
                      <a:pt x="202868" y="56968"/>
                    </a:cubicBezTo>
                    <a:cubicBezTo>
                      <a:pt x="203282" y="56928"/>
                      <a:pt x="203470" y="56889"/>
                      <a:pt x="203727" y="56839"/>
                    </a:cubicBezTo>
                    <a:cubicBezTo>
                      <a:pt x="203983" y="56978"/>
                      <a:pt x="204299" y="57136"/>
                      <a:pt x="204823" y="57343"/>
                    </a:cubicBezTo>
                    <a:cubicBezTo>
                      <a:pt x="207222" y="58292"/>
                      <a:pt x="209750" y="58726"/>
                      <a:pt x="212297" y="59062"/>
                    </a:cubicBezTo>
                    <a:cubicBezTo>
                      <a:pt x="228441" y="63083"/>
                      <a:pt x="241612" y="50043"/>
                      <a:pt x="239164" y="32715"/>
                    </a:cubicBezTo>
                    <a:cubicBezTo>
                      <a:pt x="239845" y="37328"/>
                      <a:pt x="239667" y="35985"/>
                      <a:pt x="238660" y="28714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64;p18">
                <a:extLst>
                  <a:ext uri="{FF2B5EF4-FFF2-40B4-BE49-F238E27FC236}">
                    <a16:creationId xmlns:a16="http://schemas.microsoft.com/office/drawing/2014/main" id="{A16F80F9-EB79-A0F5-A25C-7D945CB10F0B}"/>
                  </a:ext>
                </a:extLst>
              </p:cNvPr>
              <p:cNvSpPr/>
              <p:nvPr/>
            </p:nvSpPr>
            <p:spPr>
              <a:xfrm>
                <a:off x="1718108" y="1248772"/>
                <a:ext cx="1669" cy="34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48" extrusionOk="0">
                    <a:moveTo>
                      <a:pt x="295" y="348"/>
                    </a:moveTo>
                    <a:cubicBezTo>
                      <a:pt x="4057" y="-136"/>
                      <a:pt x="-1265" y="-96"/>
                      <a:pt x="295" y="348"/>
                    </a:cubicBezTo>
                    <a:lnTo>
                      <a:pt x="295" y="348"/>
                    </a:ln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" name="Google Shape;208;p13">
            <a:extLst>
              <a:ext uri="{FF2B5EF4-FFF2-40B4-BE49-F238E27FC236}">
                <a16:creationId xmlns:a16="http://schemas.microsoft.com/office/drawing/2014/main" id="{6308CD39-A1AE-0F5D-1255-35B7C83B9FF8}"/>
              </a:ext>
            </a:extLst>
          </p:cNvPr>
          <p:cNvSpPr txBox="1"/>
          <p:nvPr/>
        </p:nvSpPr>
        <p:spPr>
          <a:xfrm>
            <a:off x="2274552" y="943530"/>
            <a:ext cx="13355373" cy="882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3900" dirty="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rPr>
              <a:t>THANK YOU!</a:t>
            </a:r>
            <a:endParaRPr lang="vi-VN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 rot="-5400000">
            <a:off x="5075241" y="-992270"/>
            <a:ext cx="8135903" cy="12363627"/>
            <a:chOff x="5075241" y="-992270"/>
            <a:chExt cx="8135903" cy="12363627"/>
          </a:xfrm>
        </p:grpSpPr>
        <p:sp>
          <p:nvSpPr>
            <p:cNvPr id="85" name="Google Shape;85;p13"/>
            <p:cNvSpPr/>
            <p:nvPr/>
          </p:nvSpPr>
          <p:spPr>
            <a:xfrm>
              <a:off x="5075241" y="-992270"/>
              <a:ext cx="8135903" cy="12363627"/>
            </a:xfrm>
            <a:custGeom>
              <a:avLst/>
              <a:gdLst/>
              <a:ahLst/>
              <a:cxnLst/>
              <a:rect l="l" t="t" r="r" b="b"/>
              <a:pathLst>
                <a:path w="8135903" h="12363627" extrusionOk="0">
                  <a:moveTo>
                    <a:pt x="8132249" y="12272582"/>
                  </a:moveTo>
                  <a:cubicBezTo>
                    <a:pt x="8134920" y="12317907"/>
                    <a:pt x="8531012" y="12298595"/>
                    <a:pt x="231041" y="12363628"/>
                  </a:cubicBezTo>
                  <a:cubicBezTo>
                    <a:pt x="82686" y="12363628"/>
                    <a:pt x="53574" y="1841560"/>
                    <a:pt x="0" y="233917"/>
                  </a:cubicBezTo>
                  <a:cubicBezTo>
                    <a:pt x="0" y="118440"/>
                    <a:pt x="1301310" y="157584"/>
                    <a:pt x="1732623" y="136368"/>
                  </a:cubicBezTo>
                  <a:cubicBezTo>
                    <a:pt x="4649169" y="-7050"/>
                    <a:pt x="6117484" y="-61549"/>
                    <a:pt x="7917952" y="93021"/>
                  </a:cubicBezTo>
                  <a:cubicBezTo>
                    <a:pt x="8045284" y="103950"/>
                    <a:pt x="7790424" y="4680373"/>
                    <a:pt x="8132249" y="12272582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5419119" y="-610589"/>
              <a:ext cx="7437591" cy="11600231"/>
            </a:xfrm>
            <a:custGeom>
              <a:avLst/>
              <a:gdLst/>
              <a:ahLst/>
              <a:cxnLst/>
              <a:rect l="l" t="t" r="r" b="b"/>
              <a:pathLst>
                <a:path w="7437591" h="11600231" extrusionOk="0">
                  <a:moveTo>
                    <a:pt x="0" y="163453"/>
                  </a:moveTo>
                  <a:cubicBezTo>
                    <a:pt x="291046" y="138008"/>
                    <a:pt x="590081" y="142410"/>
                    <a:pt x="924882" y="143028"/>
                  </a:cubicBezTo>
                  <a:cubicBezTo>
                    <a:pt x="2071703" y="143028"/>
                    <a:pt x="4751271" y="-120219"/>
                    <a:pt x="7273481" y="67560"/>
                  </a:cubicBezTo>
                  <a:cubicBezTo>
                    <a:pt x="7347040" y="5193695"/>
                    <a:pt x="7134451" y="4892344"/>
                    <a:pt x="7437592" y="11543557"/>
                  </a:cubicBezTo>
                  <a:cubicBezTo>
                    <a:pt x="4067819" y="11570782"/>
                    <a:pt x="4309026" y="11567369"/>
                    <a:pt x="183502" y="11600231"/>
                  </a:cubicBezTo>
                  <a:cubicBezTo>
                    <a:pt x="18155" y="6617887"/>
                    <a:pt x="53079" y="2252560"/>
                    <a:pt x="0" y="163453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5423265" y="-614725"/>
              <a:ext cx="7422925" cy="11604544"/>
            </a:xfrm>
            <a:custGeom>
              <a:avLst/>
              <a:gdLst/>
              <a:ahLst/>
              <a:cxnLst/>
              <a:rect l="l" t="t" r="r" b="b"/>
              <a:pathLst>
                <a:path w="7422925" h="11604544" extrusionOk="0">
                  <a:moveTo>
                    <a:pt x="7372402" y="11311078"/>
                  </a:moveTo>
                  <a:cubicBezTo>
                    <a:pt x="7432679" y="11311078"/>
                    <a:pt x="7422859" y="11316963"/>
                    <a:pt x="7421548" y="11288082"/>
                  </a:cubicBezTo>
                  <a:cubicBezTo>
                    <a:pt x="7378808" y="11288131"/>
                    <a:pt x="7363423" y="11288082"/>
                    <a:pt x="7316182" y="11288156"/>
                  </a:cubicBezTo>
                  <a:cubicBezTo>
                    <a:pt x="7318432" y="10758423"/>
                    <a:pt x="7271685" y="10838886"/>
                    <a:pt x="7400896" y="10839183"/>
                  </a:cubicBezTo>
                  <a:cubicBezTo>
                    <a:pt x="7399609" y="10811340"/>
                    <a:pt x="7406609" y="10816186"/>
                    <a:pt x="7372402" y="10816186"/>
                  </a:cubicBezTo>
                  <a:cubicBezTo>
                    <a:pt x="7293698" y="10816186"/>
                    <a:pt x="7309627" y="10886461"/>
                    <a:pt x="7302627" y="10439417"/>
                  </a:cubicBezTo>
                  <a:cubicBezTo>
                    <a:pt x="7301316" y="10354578"/>
                    <a:pt x="7283483" y="10368895"/>
                    <a:pt x="7372402" y="10368895"/>
                  </a:cubicBezTo>
                  <a:cubicBezTo>
                    <a:pt x="7384621" y="10368895"/>
                    <a:pt x="7382271" y="10373519"/>
                    <a:pt x="7381306" y="10345948"/>
                  </a:cubicBezTo>
                  <a:cubicBezTo>
                    <a:pt x="7275073" y="10345948"/>
                    <a:pt x="7303691" y="10390977"/>
                    <a:pt x="7299139" y="10101642"/>
                  </a:cubicBezTo>
                  <a:cubicBezTo>
                    <a:pt x="7295133" y="9855384"/>
                    <a:pt x="7272179" y="9895640"/>
                    <a:pt x="7366614" y="9895665"/>
                  </a:cubicBezTo>
                  <a:cubicBezTo>
                    <a:pt x="7365674" y="9864978"/>
                    <a:pt x="7378610" y="9872866"/>
                    <a:pt x="7295404" y="9872595"/>
                  </a:cubicBezTo>
                  <a:cubicBezTo>
                    <a:pt x="7290557" y="9575521"/>
                    <a:pt x="7294019" y="9776134"/>
                    <a:pt x="7289542" y="9423770"/>
                  </a:cubicBezTo>
                  <a:cubicBezTo>
                    <a:pt x="7364165" y="9423596"/>
                    <a:pt x="7352961" y="9431337"/>
                    <a:pt x="7352095" y="9400724"/>
                  </a:cubicBezTo>
                  <a:cubicBezTo>
                    <a:pt x="7277324" y="9400749"/>
                    <a:pt x="7282642" y="9476414"/>
                    <a:pt x="7280540" y="8949996"/>
                  </a:cubicBezTo>
                  <a:cubicBezTo>
                    <a:pt x="7351526" y="8950786"/>
                    <a:pt x="7339852" y="8956128"/>
                    <a:pt x="7339085" y="8927419"/>
                  </a:cubicBezTo>
                  <a:cubicBezTo>
                    <a:pt x="7271635" y="8927197"/>
                    <a:pt x="7280466" y="8929051"/>
                    <a:pt x="7280441" y="8920199"/>
                  </a:cubicBezTo>
                  <a:cubicBezTo>
                    <a:pt x="7280119" y="8814267"/>
                    <a:pt x="7279649" y="8801360"/>
                    <a:pt x="7274554" y="8478150"/>
                  </a:cubicBezTo>
                  <a:cubicBezTo>
                    <a:pt x="7337403" y="8478817"/>
                    <a:pt x="7327064" y="8484208"/>
                    <a:pt x="7326273" y="8455549"/>
                  </a:cubicBezTo>
                  <a:cubicBezTo>
                    <a:pt x="7253307" y="8455253"/>
                    <a:pt x="7275073" y="8512520"/>
                    <a:pt x="7268222" y="8076332"/>
                  </a:cubicBezTo>
                  <a:cubicBezTo>
                    <a:pt x="7266886" y="7991567"/>
                    <a:pt x="7255112" y="8006255"/>
                    <a:pt x="7313708" y="8006898"/>
                  </a:cubicBezTo>
                  <a:cubicBezTo>
                    <a:pt x="7312867" y="7977571"/>
                    <a:pt x="7322290" y="7984471"/>
                    <a:pt x="7266812" y="7983086"/>
                  </a:cubicBezTo>
                  <a:cubicBezTo>
                    <a:pt x="7261024" y="7590144"/>
                    <a:pt x="7262756" y="7688089"/>
                    <a:pt x="7256894" y="7531516"/>
                  </a:cubicBezTo>
                  <a:cubicBezTo>
                    <a:pt x="7307871" y="7531219"/>
                    <a:pt x="7299511" y="7537376"/>
                    <a:pt x="7298571" y="7508371"/>
                  </a:cubicBezTo>
                  <a:cubicBezTo>
                    <a:pt x="7246060" y="7508545"/>
                    <a:pt x="7255632" y="7530082"/>
                    <a:pt x="7253604" y="7401253"/>
                  </a:cubicBezTo>
                  <a:cubicBezTo>
                    <a:pt x="7247222" y="6992437"/>
                    <a:pt x="7235895" y="7059201"/>
                    <a:pt x="7283161" y="7058533"/>
                  </a:cubicBezTo>
                  <a:cubicBezTo>
                    <a:pt x="7282097" y="7029751"/>
                    <a:pt x="7288949" y="7035314"/>
                    <a:pt x="7248905" y="7036081"/>
                  </a:cubicBezTo>
                  <a:cubicBezTo>
                    <a:pt x="7240742" y="6531125"/>
                    <a:pt x="7229216" y="6588517"/>
                    <a:pt x="7267109" y="6588419"/>
                  </a:cubicBezTo>
                  <a:cubicBezTo>
                    <a:pt x="7266367" y="6559512"/>
                    <a:pt x="7272204" y="6565397"/>
                    <a:pt x="7240742" y="6565471"/>
                  </a:cubicBezTo>
                  <a:cubicBezTo>
                    <a:pt x="7232555" y="6058192"/>
                    <a:pt x="7224640" y="6115633"/>
                    <a:pt x="7259392" y="6115336"/>
                  </a:cubicBezTo>
                  <a:cubicBezTo>
                    <a:pt x="7259145" y="6087741"/>
                    <a:pt x="7265600" y="6092266"/>
                    <a:pt x="7233940" y="6092587"/>
                  </a:cubicBezTo>
                  <a:cubicBezTo>
                    <a:pt x="7230552" y="5864454"/>
                    <a:pt x="7234435" y="5841012"/>
                    <a:pt x="7229958" y="5643318"/>
                  </a:cubicBezTo>
                  <a:cubicBezTo>
                    <a:pt x="7264190" y="5643318"/>
                    <a:pt x="7258403" y="5649252"/>
                    <a:pt x="7258551" y="5620346"/>
                  </a:cubicBezTo>
                  <a:cubicBezTo>
                    <a:pt x="7220312" y="5620371"/>
                    <a:pt x="7228425" y="5685651"/>
                    <a:pt x="7219941" y="5207426"/>
                  </a:cubicBezTo>
                  <a:cubicBezTo>
                    <a:pt x="7219150" y="5163361"/>
                    <a:pt x="7217789" y="5169148"/>
                    <a:pt x="7223725" y="5169197"/>
                  </a:cubicBezTo>
                  <a:cubicBezTo>
                    <a:pt x="7270324" y="5169642"/>
                    <a:pt x="7262409" y="5175478"/>
                    <a:pt x="7262780" y="5146572"/>
                  </a:cubicBezTo>
                  <a:cubicBezTo>
                    <a:pt x="7208365" y="5146176"/>
                    <a:pt x="7214797" y="5189251"/>
                    <a:pt x="7216157" y="4869701"/>
                  </a:cubicBezTo>
                  <a:cubicBezTo>
                    <a:pt x="7216800" y="4663648"/>
                    <a:pt x="7198892" y="4697549"/>
                    <a:pt x="7269607" y="4696091"/>
                  </a:cubicBezTo>
                  <a:cubicBezTo>
                    <a:pt x="7270077" y="4667308"/>
                    <a:pt x="7279253" y="4672674"/>
                    <a:pt x="7223552" y="4674281"/>
                  </a:cubicBezTo>
                  <a:cubicBezTo>
                    <a:pt x="7210320" y="4674652"/>
                    <a:pt x="7215711" y="4727395"/>
                    <a:pt x="7205001" y="4224492"/>
                  </a:cubicBezTo>
                  <a:cubicBezTo>
                    <a:pt x="7225704" y="4224121"/>
                    <a:pt x="7249845" y="4223652"/>
                    <a:pt x="7277101" y="4223330"/>
                  </a:cubicBezTo>
                  <a:cubicBezTo>
                    <a:pt x="7277522" y="4194572"/>
                    <a:pt x="7288182" y="4199988"/>
                    <a:pt x="7223651" y="4201199"/>
                  </a:cubicBezTo>
                  <a:cubicBezTo>
                    <a:pt x="7201044" y="4201595"/>
                    <a:pt x="7204557" y="4203672"/>
                    <a:pt x="7204383" y="4194968"/>
                  </a:cubicBezTo>
                  <a:cubicBezTo>
                    <a:pt x="7193451" y="3696243"/>
                    <a:pt x="7189864" y="3752572"/>
                    <a:pt x="7223750" y="3752918"/>
                  </a:cubicBezTo>
                  <a:cubicBezTo>
                    <a:pt x="7294687" y="3753784"/>
                    <a:pt x="7282692" y="3759273"/>
                    <a:pt x="7282914" y="3730515"/>
                  </a:cubicBezTo>
                  <a:cubicBezTo>
                    <a:pt x="7249226" y="3730268"/>
                    <a:pt x="7217987" y="3729872"/>
                    <a:pt x="7197210" y="3729650"/>
                  </a:cubicBezTo>
                  <a:cubicBezTo>
                    <a:pt x="7196369" y="3674038"/>
                    <a:pt x="7191225" y="3281493"/>
                    <a:pt x="7191200" y="3279762"/>
                  </a:cubicBezTo>
                  <a:cubicBezTo>
                    <a:pt x="7233272" y="3279614"/>
                    <a:pt x="7254223" y="3279490"/>
                    <a:pt x="7284027" y="3279416"/>
                  </a:cubicBezTo>
                  <a:cubicBezTo>
                    <a:pt x="7283928" y="3250485"/>
                    <a:pt x="7296246" y="3256346"/>
                    <a:pt x="7223774" y="3256642"/>
                  </a:cubicBezTo>
                  <a:cubicBezTo>
                    <a:pt x="7175592" y="3256840"/>
                    <a:pt x="7195578" y="3320117"/>
                    <a:pt x="7185660" y="2845453"/>
                  </a:cubicBezTo>
                  <a:cubicBezTo>
                    <a:pt x="7184695" y="2798966"/>
                    <a:pt x="7174826" y="2806408"/>
                    <a:pt x="7223651" y="2807323"/>
                  </a:cubicBezTo>
                  <a:cubicBezTo>
                    <a:pt x="7289864" y="2808560"/>
                    <a:pt x="7278907" y="2814024"/>
                    <a:pt x="7278338" y="2785242"/>
                  </a:cubicBezTo>
                  <a:cubicBezTo>
                    <a:pt x="7241410" y="2784797"/>
                    <a:pt x="7219817" y="2784203"/>
                    <a:pt x="7184422" y="2783684"/>
                  </a:cubicBezTo>
                  <a:cubicBezTo>
                    <a:pt x="7176359" y="2360526"/>
                    <a:pt x="7176260" y="2343465"/>
                    <a:pt x="7176112" y="2333252"/>
                  </a:cubicBezTo>
                  <a:cubicBezTo>
                    <a:pt x="7208365" y="2333771"/>
                    <a:pt x="7233768" y="2334489"/>
                    <a:pt x="7265724" y="2335008"/>
                  </a:cubicBezTo>
                  <a:cubicBezTo>
                    <a:pt x="7264660" y="2305953"/>
                    <a:pt x="7273960" y="2312259"/>
                    <a:pt x="7224022" y="2311171"/>
                  </a:cubicBezTo>
                  <a:cubicBezTo>
                    <a:pt x="7157339" y="2309737"/>
                    <a:pt x="7177917" y="2380283"/>
                    <a:pt x="7169459" y="1860887"/>
                  </a:cubicBezTo>
                  <a:cubicBezTo>
                    <a:pt x="7204779" y="1861555"/>
                    <a:pt x="7226471" y="1862346"/>
                    <a:pt x="7256696" y="1863063"/>
                  </a:cubicBezTo>
                  <a:cubicBezTo>
                    <a:pt x="7256523" y="1834083"/>
                    <a:pt x="7263077" y="1840289"/>
                    <a:pt x="7224096" y="1839226"/>
                  </a:cubicBezTo>
                  <a:cubicBezTo>
                    <a:pt x="7146604" y="1837001"/>
                    <a:pt x="7170151" y="1906558"/>
                    <a:pt x="7159639" y="1388226"/>
                  </a:cubicBezTo>
                  <a:cubicBezTo>
                    <a:pt x="7199139" y="1388893"/>
                    <a:pt x="7219322" y="1389783"/>
                    <a:pt x="7258229" y="1390723"/>
                  </a:cubicBezTo>
                  <a:cubicBezTo>
                    <a:pt x="7258576" y="1361718"/>
                    <a:pt x="7265106" y="1368023"/>
                    <a:pt x="7224096" y="1366787"/>
                  </a:cubicBezTo>
                  <a:cubicBezTo>
                    <a:pt x="7146234" y="1364562"/>
                    <a:pt x="7159293" y="1375367"/>
                    <a:pt x="7158551" y="1327619"/>
                  </a:cubicBezTo>
                  <a:cubicBezTo>
                    <a:pt x="7150908" y="835893"/>
                    <a:pt x="7137280" y="916355"/>
                    <a:pt x="7223873" y="916133"/>
                  </a:cubicBezTo>
                  <a:cubicBezTo>
                    <a:pt x="7273589" y="915984"/>
                    <a:pt x="7265229" y="921993"/>
                    <a:pt x="7265674" y="893062"/>
                  </a:cubicBezTo>
                  <a:cubicBezTo>
                    <a:pt x="7225926" y="893136"/>
                    <a:pt x="7201934" y="893260"/>
                    <a:pt x="7153604" y="893309"/>
                  </a:cubicBezTo>
                  <a:cubicBezTo>
                    <a:pt x="7150042" y="714976"/>
                    <a:pt x="7148014" y="706173"/>
                    <a:pt x="7147247" y="444336"/>
                  </a:cubicBezTo>
                  <a:cubicBezTo>
                    <a:pt x="7200524" y="444633"/>
                    <a:pt x="7220535" y="445152"/>
                    <a:pt x="7270571" y="445598"/>
                  </a:cubicBezTo>
                  <a:cubicBezTo>
                    <a:pt x="7270720" y="416568"/>
                    <a:pt x="7280045" y="422799"/>
                    <a:pt x="7223997" y="422082"/>
                  </a:cubicBezTo>
                  <a:cubicBezTo>
                    <a:pt x="7122587" y="420870"/>
                    <a:pt x="7148756" y="486768"/>
                    <a:pt x="7141707" y="63364"/>
                  </a:cubicBezTo>
                  <a:cubicBezTo>
                    <a:pt x="7109627" y="61138"/>
                    <a:pt x="7124541" y="16678"/>
                    <a:pt x="7126891" y="421241"/>
                  </a:cubicBezTo>
                  <a:cubicBezTo>
                    <a:pt x="7086352" y="421093"/>
                    <a:pt x="6791003" y="419881"/>
                    <a:pt x="6732333" y="420079"/>
                  </a:cubicBezTo>
                  <a:cubicBezTo>
                    <a:pt x="6722835" y="-3944"/>
                    <a:pt x="6743760" y="38636"/>
                    <a:pt x="6708786" y="36831"/>
                  </a:cubicBezTo>
                  <a:cubicBezTo>
                    <a:pt x="6713263" y="490799"/>
                    <a:pt x="6737057" y="419535"/>
                    <a:pt x="6629835" y="421043"/>
                  </a:cubicBezTo>
                  <a:cubicBezTo>
                    <a:pt x="6518927" y="422601"/>
                    <a:pt x="6516701" y="421810"/>
                    <a:pt x="6333248" y="422280"/>
                  </a:cubicBezTo>
                  <a:cubicBezTo>
                    <a:pt x="6318655" y="422305"/>
                    <a:pt x="6322241" y="438451"/>
                    <a:pt x="6320313" y="315211"/>
                  </a:cubicBezTo>
                  <a:cubicBezTo>
                    <a:pt x="6315242" y="-20487"/>
                    <a:pt x="6324344" y="19028"/>
                    <a:pt x="6295554" y="17989"/>
                  </a:cubicBezTo>
                  <a:cubicBezTo>
                    <a:pt x="6299190" y="258882"/>
                    <a:pt x="6300352" y="341545"/>
                    <a:pt x="6301885" y="422354"/>
                  </a:cubicBezTo>
                  <a:cubicBezTo>
                    <a:pt x="6209603" y="422527"/>
                    <a:pt x="6187218" y="422453"/>
                    <a:pt x="5909702" y="422255"/>
                  </a:cubicBezTo>
                  <a:cubicBezTo>
                    <a:pt x="5899610" y="-39601"/>
                    <a:pt x="5915341" y="7381"/>
                    <a:pt x="5883137" y="6713"/>
                  </a:cubicBezTo>
                  <a:cubicBezTo>
                    <a:pt x="5889989" y="455859"/>
                    <a:pt x="5889815" y="422230"/>
                    <a:pt x="5888059" y="422230"/>
                  </a:cubicBezTo>
                  <a:cubicBezTo>
                    <a:pt x="5738319" y="422230"/>
                    <a:pt x="5739951" y="420005"/>
                    <a:pt x="5591300" y="420005"/>
                  </a:cubicBezTo>
                  <a:cubicBezTo>
                    <a:pt x="5467184" y="420005"/>
                    <a:pt x="5499981" y="500715"/>
                    <a:pt x="5492413" y="1842"/>
                  </a:cubicBezTo>
                  <a:cubicBezTo>
                    <a:pt x="5464859" y="1669"/>
                    <a:pt x="5470127" y="-51124"/>
                    <a:pt x="5477770" y="421019"/>
                  </a:cubicBezTo>
                  <a:cubicBezTo>
                    <a:pt x="5269336" y="425272"/>
                    <a:pt x="5286032" y="423566"/>
                    <a:pt x="5085883" y="422008"/>
                  </a:cubicBezTo>
                  <a:cubicBezTo>
                    <a:pt x="5076286" y="-48577"/>
                    <a:pt x="5087466" y="1842"/>
                    <a:pt x="5057612" y="2114"/>
                  </a:cubicBezTo>
                  <a:cubicBezTo>
                    <a:pt x="5065750" y="493321"/>
                    <a:pt x="5090533" y="421711"/>
                    <a:pt x="4997879" y="421711"/>
                  </a:cubicBezTo>
                  <a:cubicBezTo>
                    <a:pt x="4615119" y="421711"/>
                    <a:pt x="4674085" y="455414"/>
                    <a:pt x="4671884" y="315161"/>
                  </a:cubicBezTo>
                  <a:cubicBezTo>
                    <a:pt x="4669312" y="149909"/>
                    <a:pt x="4668396" y="155572"/>
                    <a:pt x="4665948" y="8395"/>
                  </a:cubicBezTo>
                  <a:cubicBezTo>
                    <a:pt x="4636959" y="9038"/>
                    <a:pt x="4644553" y="-43458"/>
                    <a:pt x="4653457" y="422824"/>
                  </a:cubicBezTo>
                  <a:cubicBezTo>
                    <a:pt x="4553878" y="422329"/>
                    <a:pt x="4442574" y="417779"/>
                    <a:pt x="4261496" y="421662"/>
                  </a:cubicBezTo>
                  <a:cubicBezTo>
                    <a:pt x="4260309" y="285093"/>
                    <a:pt x="4256227" y="110543"/>
                    <a:pt x="4254719" y="19201"/>
                  </a:cubicBezTo>
                  <a:cubicBezTo>
                    <a:pt x="4221575" y="20214"/>
                    <a:pt x="4237603" y="-24987"/>
                    <a:pt x="4241239" y="422082"/>
                  </a:cubicBezTo>
                  <a:cubicBezTo>
                    <a:pt x="4064563" y="425742"/>
                    <a:pt x="3976262" y="421315"/>
                    <a:pt x="3846779" y="420870"/>
                  </a:cubicBezTo>
                  <a:cubicBezTo>
                    <a:pt x="3842055" y="210268"/>
                    <a:pt x="3844182" y="174908"/>
                    <a:pt x="3842451" y="32702"/>
                  </a:cubicBezTo>
                  <a:cubicBezTo>
                    <a:pt x="3815021" y="33641"/>
                    <a:pt x="3822565" y="13192"/>
                    <a:pt x="3822985" y="146670"/>
                  </a:cubicBezTo>
                  <a:cubicBezTo>
                    <a:pt x="3823282" y="241721"/>
                    <a:pt x="3824667" y="337267"/>
                    <a:pt x="3826522" y="420846"/>
                  </a:cubicBezTo>
                  <a:cubicBezTo>
                    <a:pt x="3808466" y="420821"/>
                    <a:pt x="3526547" y="420672"/>
                    <a:pt x="3514427" y="420648"/>
                  </a:cubicBezTo>
                  <a:cubicBezTo>
                    <a:pt x="3408120" y="420648"/>
                    <a:pt x="3436020" y="485680"/>
                    <a:pt x="3432087" y="47612"/>
                  </a:cubicBezTo>
                  <a:cubicBezTo>
                    <a:pt x="3404731" y="48651"/>
                    <a:pt x="3412325" y="30699"/>
                    <a:pt x="3412077" y="146596"/>
                  </a:cubicBezTo>
                  <a:cubicBezTo>
                    <a:pt x="3411880" y="239347"/>
                    <a:pt x="3413091" y="330665"/>
                    <a:pt x="3415244" y="420969"/>
                  </a:cubicBezTo>
                  <a:cubicBezTo>
                    <a:pt x="3033077" y="423887"/>
                    <a:pt x="3406562" y="420796"/>
                    <a:pt x="3024395" y="423269"/>
                  </a:cubicBezTo>
                  <a:cubicBezTo>
                    <a:pt x="3023579" y="345131"/>
                    <a:pt x="3022219" y="270529"/>
                    <a:pt x="3018855" y="63957"/>
                  </a:cubicBezTo>
                  <a:cubicBezTo>
                    <a:pt x="2990510" y="65119"/>
                    <a:pt x="2998004" y="27484"/>
                    <a:pt x="3002704" y="315532"/>
                  </a:cubicBezTo>
                  <a:cubicBezTo>
                    <a:pt x="3004880" y="453659"/>
                    <a:pt x="3082199" y="423912"/>
                    <a:pt x="2624371" y="423912"/>
                  </a:cubicBezTo>
                  <a:cubicBezTo>
                    <a:pt x="2607675" y="423912"/>
                    <a:pt x="2616382" y="464860"/>
                    <a:pt x="2605746" y="81464"/>
                  </a:cubicBezTo>
                  <a:cubicBezTo>
                    <a:pt x="2572355" y="82898"/>
                    <a:pt x="2590436" y="32479"/>
                    <a:pt x="2593107" y="423838"/>
                  </a:cubicBezTo>
                  <a:cubicBezTo>
                    <a:pt x="2466988" y="423195"/>
                    <a:pt x="2384599" y="415900"/>
                    <a:pt x="2198697" y="420920"/>
                  </a:cubicBezTo>
                  <a:cubicBezTo>
                    <a:pt x="2197139" y="347974"/>
                    <a:pt x="2197089" y="321566"/>
                    <a:pt x="2192983" y="99935"/>
                  </a:cubicBezTo>
                  <a:cubicBezTo>
                    <a:pt x="2166345" y="101172"/>
                    <a:pt x="2170599" y="50802"/>
                    <a:pt x="2178415" y="421488"/>
                  </a:cubicBezTo>
                  <a:cubicBezTo>
                    <a:pt x="2081804" y="424283"/>
                    <a:pt x="1980888" y="423912"/>
                    <a:pt x="1882917" y="422700"/>
                  </a:cubicBezTo>
                  <a:cubicBezTo>
                    <a:pt x="1758381" y="421291"/>
                    <a:pt x="1784772" y="480290"/>
                    <a:pt x="1783214" y="119099"/>
                  </a:cubicBezTo>
                  <a:cubicBezTo>
                    <a:pt x="1758900" y="120261"/>
                    <a:pt x="1758900" y="73057"/>
                    <a:pt x="1766568" y="421859"/>
                  </a:cubicBezTo>
                  <a:cubicBezTo>
                    <a:pt x="1744925" y="421810"/>
                    <a:pt x="1757490" y="421835"/>
                    <a:pt x="1437901" y="421761"/>
                  </a:cubicBezTo>
                  <a:cubicBezTo>
                    <a:pt x="1352519" y="421761"/>
                    <a:pt x="1373765" y="472081"/>
                    <a:pt x="1369041" y="138881"/>
                  </a:cubicBezTo>
                  <a:cubicBezTo>
                    <a:pt x="1339583" y="140191"/>
                    <a:pt x="1347448" y="97017"/>
                    <a:pt x="1353088" y="421538"/>
                  </a:cubicBezTo>
                  <a:cubicBezTo>
                    <a:pt x="1247720" y="420920"/>
                    <a:pt x="1232756" y="419486"/>
                    <a:pt x="961918" y="420870"/>
                  </a:cubicBezTo>
                  <a:cubicBezTo>
                    <a:pt x="959939" y="352203"/>
                    <a:pt x="958307" y="252280"/>
                    <a:pt x="958406" y="146917"/>
                  </a:cubicBezTo>
                  <a:cubicBezTo>
                    <a:pt x="932757" y="146966"/>
                    <a:pt x="936343" y="121572"/>
                    <a:pt x="939385" y="315557"/>
                  </a:cubicBezTo>
                  <a:cubicBezTo>
                    <a:pt x="941438" y="448046"/>
                    <a:pt x="961968" y="421118"/>
                    <a:pt x="844703" y="421118"/>
                  </a:cubicBezTo>
                  <a:cubicBezTo>
                    <a:pt x="697758" y="421118"/>
                    <a:pt x="696694" y="423343"/>
                    <a:pt x="551134" y="423368"/>
                  </a:cubicBezTo>
                  <a:cubicBezTo>
                    <a:pt x="548784" y="302921"/>
                    <a:pt x="549057" y="274831"/>
                    <a:pt x="545866" y="146843"/>
                  </a:cubicBezTo>
                  <a:cubicBezTo>
                    <a:pt x="517842" y="146966"/>
                    <a:pt x="524842" y="111260"/>
                    <a:pt x="530852" y="423343"/>
                  </a:cubicBezTo>
                  <a:cubicBezTo>
                    <a:pt x="529071" y="423343"/>
                    <a:pt x="139138" y="420549"/>
                    <a:pt x="137358" y="420524"/>
                  </a:cubicBezTo>
                  <a:cubicBezTo>
                    <a:pt x="135379" y="352697"/>
                    <a:pt x="134216" y="265435"/>
                    <a:pt x="132757" y="157921"/>
                  </a:cubicBezTo>
                  <a:cubicBezTo>
                    <a:pt x="105797" y="159478"/>
                    <a:pt x="112005" y="136507"/>
                    <a:pt x="114825" y="315532"/>
                  </a:cubicBezTo>
                  <a:cubicBezTo>
                    <a:pt x="116705" y="435954"/>
                    <a:pt x="122171" y="420326"/>
                    <a:pt x="103521" y="420030"/>
                  </a:cubicBezTo>
                  <a:cubicBezTo>
                    <a:pt x="-17923" y="418224"/>
                    <a:pt x="776" y="411870"/>
                    <a:pt x="1369" y="442037"/>
                  </a:cubicBezTo>
                  <a:cubicBezTo>
                    <a:pt x="53781" y="442235"/>
                    <a:pt x="82670" y="442754"/>
                    <a:pt x="117793" y="443249"/>
                  </a:cubicBezTo>
                  <a:cubicBezTo>
                    <a:pt x="126376" y="706767"/>
                    <a:pt x="124199" y="719007"/>
                    <a:pt x="125980" y="894991"/>
                  </a:cubicBezTo>
                  <a:cubicBezTo>
                    <a:pt x="89868" y="895337"/>
                    <a:pt x="60830" y="895708"/>
                    <a:pt x="8666" y="895881"/>
                  </a:cubicBezTo>
                  <a:cubicBezTo>
                    <a:pt x="9037" y="925925"/>
                    <a:pt x="-8574" y="919372"/>
                    <a:pt x="103472" y="918185"/>
                  </a:cubicBezTo>
                  <a:cubicBezTo>
                    <a:pt x="136591" y="917864"/>
                    <a:pt x="124149" y="855551"/>
                    <a:pt x="131644" y="1327891"/>
                  </a:cubicBezTo>
                  <a:cubicBezTo>
                    <a:pt x="132435" y="1378186"/>
                    <a:pt x="154498" y="1365625"/>
                    <a:pt x="13118" y="1365551"/>
                  </a:cubicBezTo>
                  <a:cubicBezTo>
                    <a:pt x="13316" y="1396163"/>
                    <a:pt x="-8351" y="1388498"/>
                    <a:pt x="132658" y="1388572"/>
                  </a:cubicBezTo>
                  <a:cubicBezTo>
                    <a:pt x="134661" y="1500858"/>
                    <a:pt x="139485" y="1660275"/>
                    <a:pt x="139757" y="1838880"/>
                  </a:cubicBezTo>
                  <a:cubicBezTo>
                    <a:pt x="98476" y="1839053"/>
                    <a:pt x="66519" y="1839325"/>
                    <a:pt x="15493" y="1839449"/>
                  </a:cubicBezTo>
                  <a:cubicBezTo>
                    <a:pt x="15592" y="1869418"/>
                    <a:pt x="-980" y="1862643"/>
                    <a:pt x="103422" y="1862074"/>
                  </a:cubicBezTo>
                  <a:cubicBezTo>
                    <a:pt x="154449" y="1861802"/>
                    <a:pt x="138372" y="1792121"/>
                    <a:pt x="146707" y="2311121"/>
                  </a:cubicBezTo>
                  <a:cubicBezTo>
                    <a:pt x="101988" y="2311344"/>
                    <a:pt x="69388" y="2311690"/>
                    <a:pt x="16927" y="2311863"/>
                  </a:cubicBezTo>
                  <a:cubicBezTo>
                    <a:pt x="17001" y="2342352"/>
                    <a:pt x="1345" y="2335082"/>
                    <a:pt x="103422" y="2334414"/>
                  </a:cubicBezTo>
                  <a:cubicBezTo>
                    <a:pt x="165084" y="2333994"/>
                    <a:pt x="147004" y="2281177"/>
                    <a:pt x="153212" y="2677134"/>
                  </a:cubicBezTo>
                  <a:cubicBezTo>
                    <a:pt x="155191" y="2803342"/>
                    <a:pt x="169067" y="2781755"/>
                    <a:pt x="103200" y="2782992"/>
                  </a:cubicBezTo>
                  <a:cubicBezTo>
                    <a:pt x="2977" y="2784871"/>
                    <a:pt x="18436" y="2776266"/>
                    <a:pt x="18584" y="2807175"/>
                  </a:cubicBezTo>
                  <a:cubicBezTo>
                    <a:pt x="79406" y="2806730"/>
                    <a:pt x="104807" y="2805790"/>
                    <a:pt x="155933" y="2805122"/>
                  </a:cubicBezTo>
                  <a:cubicBezTo>
                    <a:pt x="161795" y="3011101"/>
                    <a:pt x="159717" y="2916766"/>
                    <a:pt x="164392" y="3255282"/>
                  </a:cubicBezTo>
                  <a:cubicBezTo>
                    <a:pt x="115295" y="3256000"/>
                    <a:pt x="82398" y="3257458"/>
                    <a:pt x="21701" y="3258101"/>
                  </a:cubicBezTo>
                  <a:cubicBezTo>
                    <a:pt x="21948" y="3286340"/>
                    <a:pt x="5352" y="3282037"/>
                    <a:pt x="103571" y="3279540"/>
                  </a:cubicBezTo>
                  <a:cubicBezTo>
                    <a:pt x="186900" y="3277512"/>
                    <a:pt x="164441" y="3208919"/>
                    <a:pt x="171763" y="3727993"/>
                  </a:cubicBezTo>
                  <a:cubicBezTo>
                    <a:pt x="110941" y="3727697"/>
                    <a:pt x="92886" y="3727202"/>
                    <a:pt x="27687" y="3726955"/>
                  </a:cubicBezTo>
                  <a:cubicBezTo>
                    <a:pt x="28156" y="3757345"/>
                    <a:pt x="14033" y="3749630"/>
                    <a:pt x="103249" y="3750495"/>
                  </a:cubicBezTo>
                  <a:cubicBezTo>
                    <a:pt x="189621" y="3751287"/>
                    <a:pt x="172134" y="3729428"/>
                    <a:pt x="173074" y="3857787"/>
                  </a:cubicBezTo>
                  <a:cubicBezTo>
                    <a:pt x="176091" y="4270485"/>
                    <a:pt x="210397" y="4201521"/>
                    <a:pt x="103348" y="4201793"/>
                  </a:cubicBezTo>
                  <a:cubicBezTo>
                    <a:pt x="25485" y="4201916"/>
                    <a:pt x="37283" y="4194275"/>
                    <a:pt x="38050" y="4224863"/>
                  </a:cubicBezTo>
                  <a:cubicBezTo>
                    <a:pt x="77526" y="4224814"/>
                    <a:pt x="113489" y="4224715"/>
                    <a:pt x="178861" y="4224640"/>
                  </a:cubicBezTo>
                  <a:cubicBezTo>
                    <a:pt x="190585" y="4764486"/>
                    <a:pt x="201345" y="4675443"/>
                    <a:pt x="103447" y="4674528"/>
                  </a:cubicBezTo>
                  <a:cubicBezTo>
                    <a:pt x="39485" y="4673935"/>
                    <a:pt x="49997" y="4668223"/>
                    <a:pt x="50838" y="4697055"/>
                  </a:cubicBezTo>
                  <a:cubicBezTo>
                    <a:pt x="100801" y="4697376"/>
                    <a:pt x="127563" y="4697846"/>
                    <a:pt x="183882" y="4698069"/>
                  </a:cubicBezTo>
                  <a:cubicBezTo>
                    <a:pt x="183907" y="4699008"/>
                    <a:pt x="189274" y="4919205"/>
                    <a:pt x="193801" y="5148303"/>
                  </a:cubicBezTo>
                  <a:cubicBezTo>
                    <a:pt x="133895" y="5147833"/>
                    <a:pt x="108147" y="5146745"/>
                    <a:pt x="61523" y="5145954"/>
                  </a:cubicBezTo>
                  <a:cubicBezTo>
                    <a:pt x="62042" y="5175008"/>
                    <a:pt x="53534" y="5168703"/>
                    <a:pt x="103150" y="5169815"/>
                  </a:cubicBezTo>
                  <a:cubicBezTo>
                    <a:pt x="219475" y="5172486"/>
                    <a:pt x="193726" y="5088562"/>
                    <a:pt x="202136" y="5621187"/>
                  </a:cubicBezTo>
                  <a:cubicBezTo>
                    <a:pt x="144802" y="5621063"/>
                    <a:pt x="122665" y="5620766"/>
                    <a:pt x="68275" y="5620470"/>
                  </a:cubicBezTo>
                  <a:cubicBezTo>
                    <a:pt x="68597" y="5649450"/>
                    <a:pt x="61547" y="5643417"/>
                    <a:pt x="103274" y="5643689"/>
                  </a:cubicBezTo>
                  <a:cubicBezTo>
                    <a:pt x="240820" y="5644628"/>
                    <a:pt x="196892" y="5575046"/>
                    <a:pt x="204560" y="6051342"/>
                  </a:cubicBezTo>
                  <a:cubicBezTo>
                    <a:pt x="205352" y="6102923"/>
                    <a:pt x="229987" y="6090016"/>
                    <a:pt x="72109" y="6090066"/>
                  </a:cubicBezTo>
                  <a:cubicBezTo>
                    <a:pt x="72282" y="6120677"/>
                    <a:pt x="48092" y="6113012"/>
                    <a:pt x="205525" y="6112987"/>
                  </a:cubicBezTo>
                  <a:cubicBezTo>
                    <a:pt x="205574" y="6115386"/>
                    <a:pt x="210867" y="6446286"/>
                    <a:pt x="213712" y="6566634"/>
                  </a:cubicBezTo>
                  <a:cubicBezTo>
                    <a:pt x="147424" y="6566287"/>
                    <a:pt x="113242" y="6565026"/>
                    <a:pt x="73964" y="6564186"/>
                  </a:cubicBezTo>
                  <a:cubicBezTo>
                    <a:pt x="74038" y="6591806"/>
                    <a:pt x="45866" y="6588765"/>
                    <a:pt x="214256" y="6589606"/>
                  </a:cubicBezTo>
                  <a:cubicBezTo>
                    <a:pt x="214305" y="6591806"/>
                    <a:pt x="223086" y="7035809"/>
                    <a:pt x="223111" y="7037614"/>
                  </a:cubicBezTo>
                  <a:cubicBezTo>
                    <a:pt x="150293" y="7037737"/>
                    <a:pt x="117916" y="7038281"/>
                    <a:pt x="75003" y="7038677"/>
                  </a:cubicBezTo>
                  <a:cubicBezTo>
                    <a:pt x="75052" y="7067558"/>
                    <a:pt x="69265" y="7061723"/>
                    <a:pt x="103472" y="7061352"/>
                  </a:cubicBezTo>
                  <a:cubicBezTo>
                    <a:pt x="236640" y="7059918"/>
                    <a:pt x="223482" y="7059547"/>
                    <a:pt x="223556" y="7063899"/>
                  </a:cubicBezTo>
                  <a:cubicBezTo>
                    <a:pt x="225980" y="7218296"/>
                    <a:pt x="230605" y="7375264"/>
                    <a:pt x="231149" y="7508347"/>
                  </a:cubicBezTo>
                  <a:cubicBezTo>
                    <a:pt x="45792" y="7508520"/>
                    <a:pt x="76190" y="7503748"/>
                    <a:pt x="76289" y="7532357"/>
                  </a:cubicBezTo>
                  <a:cubicBezTo>
                    <a:pt x="120563" y="7531961"/>
                    <a:pt x="152618" y="7531392"/>
                    <a:pt x="231223" y="7531293"/>
                  </a:cubicBezTo>
                  <a:cubicBezTo>
                    <a:pt x="231594" y="7813605"/>
                    <a:pt x="235131" y="7848545"/>
                    <a:pt x="238223" y="7979376"/>
                  </a:cubicBezTo>
                  <a:cubicBezTo>
                    <a:pt x="159049" y="7979451"/>
                    <a:pt x="126425" y="7980168"/>
                    <a:pt x="78861" y="7980811"/>
                  </a:cubicBezTo>
                  <a:cubicBezTo>
                    <a:pt x="79084" y="8008406"/>
                    <a:pt x="72826" y="8003881"/>
                    <a:pt x="103496" y="8003436"/>
                  </a:cubicBezTo>
                  <a:cubicBezTo>
                    <a:pt x="280222" y="8000815"/>
                    <a:pt x="234785" y="7919561"/>
                    <a:pt x="242502" y="8414328"/>
                  </a:cubicBezTo>
                  <a:cubicBezTo>
                    <a:pt x="243343" y="8468382"/>
                    <a:pt x="269784" y="8454881"/>
                    <a:pt x="103323" y="8455352"/>
                  </a:cubicBezTo>
                  <a:cubicBezTo>
                    <a:pt x="79801" y="8455401"/>
                    <a:pt x="83833" y="8449491"/>
                    <a:pt x="84253" y="8478397"/>
                  </a:cubicBezTo>
                  <a:cubicBezTo>
                    <a:pt x="125708" y="8478323"/>
                    <a:pt x="154894" y="8478150"/>
                    <a:pt x="243467" y="8478150"/>
                  </a:cubicBezTo>
                  <a:cubicBezTo>
                    <a:pt x="244728" y="8569295"/>
                    <a:pt x="246064" y="8741915"/>
                    <a:pt x="250219" y="8924674"/>
                  </a:cubicBezTo>
                  <a:cubicBezTo>
                    <a:pt x="172579" y="8924699"/>
                    <a:pt x="141884" y="8925441"/>
                    <a:pt x="92688" y="8926430"/>
                  </a:cubicBezTo>
                  <a:cubicBezTo>
                    <a:pt x="93455" y="8958823"/>
                    <a:pt x="68399" y="8947646"/>
                    <a:pt x="250689" y="8947622"/>
                  </a:cubicBezTo>
                  <a:cubicBezTo>
                    <a:pt x="250739" y="8949476"/>
                    <a:pt x="259494" y="9398474"/>
                    <a:pt x="259544" y="9400526"/>
                  </a:cubicBezTo>
                  <a:cubicBezTo>
                    <a:pt x="193776" y="9400600"/>
                    <a:pt x="156972" y="9400006"/>
                    <a:pt x="106143" y="9398844"/>
                  </a:cubicBezTo>
                  <a:cubicBezTo>
                    <a:pt x="107083" y="9427404"/>
                    <a:pt x="81755" y="9423498"/>
                    <a:pt x="251703" y="9423498"/>
                  </a:cubicBezTo>
                  <a:cubicBezTo>
                    <a:pt x="261424" y="9423498"/>
                    <a:pt x="259915" y="9422484"/>
                    <a:pt x="259964" y="9426687"/>
                  </a:cubicBezTo>
                  <a:cubicBezTo>
                    <a:pt x="267681" y="9927365"/>
                    <a:pt x="272282" y="9873509"/>
                    <a:pt x="251703" y="9873509"/>
                  </a:cubicBezTo>
                  <a:cubicBezTo>
                    <a:pt x="99589" y="9873509"/>
                    <a:pt x="121676" y="9866981"/>
                    <a:pt x="122665" y="9896629"/>
                  </a:cubicBezTo>
                  <a:cubicBezTo>
                    <a:pt x="160979" y="9896530"/>
                    <a:pt x="195483" y="9896480"/>
                    <a:pt x="267236" y="9896480"/>
                  </a:cubicBezTo>
                  <a:cubicBezTo>
                    <a:pt x="274483" y="10211160"/>
                    <a:pt x="272455" y="10213954"/>
                    <a:pt x="273667" y="10342511"/>
                  </a:cubicBezTo>
                  <a:cubicBezTo>
                    <a:pt x="214924" y="10342338"/>
                    <a:pt x="172332" y="10342758"/>
                    <a:pt x="137506" y="10343376"/>
                  </a:cubicBezTo>
                  <a:cubicBezTo>
                    <a:pt x="138520" y="10373593"/>
                    <a:pt x="118436" y="10365434"/>
                    <a:pt x="251728" y="10365434"/>
                  </a:cubicBezTo>
                  <a:cubicBezTo>
                    <a:pt x="282200" y="10365434"/>
                    <a:pt x="273346" y="10313630"/>
                    <a:pt x="280593" y="10777241"/>
                  </a:cubicBezTo>
                  <a:cubicBezTo>
                    <a:pt x="281384" y="10826300"/>
                    <a:pt x="288903" y="10817917"/>
                    <a:pt x="251728" y="10817917"/>
                  </a:cubicBezTo>
                  <a:cubicBezTo>
                    <a:pt x="133647" y="10817917"/>
                    <a:pt x="152965" y="10808966"/>
                    <a:pt x="154004" y="10840246"/>
                  </a:cubicBezTo>
                  <a:cubicBezTo>
                    <a:pt x="195804" y="10840864"/>
                    <a:pt x="239435" y="10840963"/>
                    <a:pt x="281656" y="10840840"/>
                  </a:cubicBezTo>
                  <a:cubicBezTo>
                    <a:pt x="290189" y="11361052"/>
                    <a:pt x="302334" y="11291618"/>
                    <a:pt x="251728" y="11291618"/>
                  </a:cubicBezTo>
                  <a:cubicBezTo>
                    <a:pt x="153435" y="11291618"/>
                    <a:pt x="168745" y="11284150"/>
                    <a:pt x="169734" y="11314614"/>
                  </a:cubicBezTo>
                  <a:cubicBezTo>
                    <a:pt x="211362" y="11314540"/>
                    <a:pt x="247845" y="11314564"/>
                    <a:pt x="287766" y="11314564"/>
                  </a:cubicBezTo>
                  <a:cubicBezTo>
                    <a:pt x="288087" y="11395225"/>
                    <a:pt x="289769" y="11493466"/>
                    <a:pt x="291698" y="11603354"/>
                  </a:cubicBezTo>
                  <a:cubicBezTo>
                    <a:pt x="323086" y="11603107"/>
                    <a:pt x="309358" y="11640519"/>
                    <a:pt x="308023" y="11314564"/>
                  </a:cubicBezTo>
                  <a:lnTo>
                    <a:pt x="699563" y="11314589"/>
                  </a:lnTo>
                  <a:cubicBezTo>
                    <a:pt x="701245" y="11434220"/>
                    <a:pt x="702309" y="11515746"/>
                    <a:pt x="705252" y="11600066"/>
                  </a:cubicBezTo>
                  <a:cubicBezTo>
                    <a:pt x="734933" y="11599818"/>
                    <a:pt x="724322" y="11638739"/>
                    <a:pt x="719845" y="11314589"/>
                  </a:cubicBezTo>
                  <a:cubicBezTo>
                    <a:pt x="1053335" y="11314614"/>
                    <a:pt x="962784" y="11311647"/>
                    <a:pt x="1113019" y="11311103"/>
                  </a:cubicBezTo>
                  <a:cubicBezTo>
                    <a:pt x="1115640" y="11419927"/>
                    <a:pt x="1115913" y="11479323"/>
                    <a:pt x="1118386" y="11596801"/>
                  </a:cubicBezTo>
                  <a:cubicBezTo>
                    <a:pt x="1145519" y="11596579"/>
                    <a:pt x="1138668" y="11619303"/>
                    <a:pt x="1136046" y="11452691"/>
                  </a:cubicBezTo>
                  <a:cubicBezTo>
                    <a:pt x="1133548" y="11294362"/>
                    <a:pt x="1130135" y="11311053"/>
                    <a:pt x="1141339" y="11311053"/>
                  </a:cubicBezTo>
                  <a:cubicBezTo>
                    <a:pt x="1285489" y="11311053"/>
                    <a:pt x="1288383" y="11313501"/>
                    <a:pt x="1437852" y="11313501"/>
                  </a:cubicBezTo>
                  <a:cubicBezTo>
                    <a:pt x="1548660" y="11313526"/>
                    <a:pt x="1523580" y="11285436"/>
                    <a:pt x="1526202" y="11453136"/>
                  </a:cubicBezTo>
                  <a:cubicBezTo>
                    <a:pt x="1528725" y="11614926"/>
                    <a:pt x="1523852" y="11593661"/>
                    <a:pt x="1549823" y="11593439"/>
                  </a:cubicBezTo>
                  <a:cubicBezTo>
                    <a:pt x="1546830" y="11505855"/>
                    <a:pt x="1545247" y="11394211"/>
                    <a:pt x="1545222" y="11313526"/>
                  </a:cubicBezTo>
                  <a:cubicBezTo>
                    <a:pt x="1710347" y="11313576"/>
                    <a:pt x="1788284" y="11313798"/>
                    <a:pt x="1882892" y="11313032"/>
                  </a:cubicBezTo>
                  <a:cubicBezTo>
                    <a:pt x="1949946" y="11312487"/>
                    <a:pt x="1935551" y="11284669"/>
                    <a:pt x="1938173" y="11453112"/>
                  </a:cubicBezTo>
                  <a:cubicBezTo>
                    <a:pt x="1940646" y="11611217"/>
                    <a:pt x="1933819" y="11590422"/>
                    <a:pt x="1960730" y="11590224"/>
                  </a:cubicBezTo>
                  <a:cubicBezTo>
                    <a:pt x="1958999" y="11492527"/>
                    <a:pt x="1957465" y="11393791"/>
                    <a:pt x="1956352" y="11312561"/>
                  </a:cubicBezTo>
                  <a:cubicBezTo>
                    <a:pt x="2074581" y="11312116"/>
                    <a:pt x="2169461" y="11312858"/>
                    <a:pt x="2349946" y="11312784"/>
                  </a:cubicBezTo>
                  <a:cubicBezTo>
                    <a:pt x="2350317" y="11398810"/>
                    <a:pt x="2352172" y="11510577"/>
                    <a:pt x="2354027" y="11587183"/>
                  </a:cubicBezTo>
                  <a:cubicBezTo>
                    <a:pt x="2385588" y="11586960"/>
                    <a:pt x="2371465" y="11622740"/>
                    <a:pt x="2370228" y="11312735"/>
                  </a:cubicBezTo>
                  <a:cubicBezTo>
                    <a:pt x="2372058" y="11312735"/>
                    <a:pt x="2758924" y="11311029"/>
                    <a:pt x="2760903" y="11311004"/>
                  </a:cubicBezTo>
                  <a:cubicBezTo>
                    <a:pt x="2763451" y="11446386"/>
                    <a:pt x="2763624" y="11488743"/>
                    <a:pt x="2765800" y="11583968"/>
                  </a:cubicBezTo>
                  <a:cubicBezTo>
                    <a:pt x="2794022" y="11583770"/>
                    <a:pt x="2786923" y="11623186"/>
                    <a:pt x="2781210" y="11310880"/>
                  </a:cubicBezTo>
                  <a:cubicBezTo>
                    <a:pt x="3057514" y="11309001"/>
                    <a:pt x="3034907" y="11312611"/>
                    <a:pt x="3175372" y="11313278"/>
                  </a:cubicBezTo>
                  <a:cubicBezTo>
                    <a:pt x="3178143" y="11397797"/>
                    <a:pt x="3179676" y="11501379"/>
                    <a:pt x="3180072" y="11580778"/>
                  </a:cubicBezTo>
                  <a:cubicBezTo>
                    <a:pt x="3206413" y="11580581"/>
                    <a:pt x="3201269" y="11601871"/>
                    <a:pt x="3198944" y="11452691"/>
                  </a:cubicBezTo>
                  <a:cubicBezTo>
                    <a:pt x="3196421" y="11292186"/>
                    <a:pt x="3187319" y="11313402"/>
                    <a:pt x="3217742" y="11313402"/>
                  </a:cubicBezTo>
                  <a:cubicBezTo>
                    <a:pt x="3484350" y="11313625"/>
                    <a:pt x="3529738" y="11313748"/>
                    <a:pt x="3587343" y="11313501"/>
                  </a:cubicBezTo>
                  <a:cubicBezTo>
                    <a:pt x="3589124" y="11425540"/>
                    <a:pt x="3590460" y="11500810"/>
                    <a:pt x="3591177" y="11577638"/>
                  </a:cubicBezTo>
                  <a:cubicBezTo>
                    <a:pt x="3617519" y="11577440"/>
                    <a:pt x="3612102" y="11598483"/>
                    <a:pt x="3609827" y="11452691"/>
                  </a:cubicBezTo>
                  <a:cubicBezTo>
                    <a:pt x="3607229" y="11289244"/>
                    <a:pt x="3589174" y="11313650"/>
                    <a:pt x="3662906" y="11312958"/>
                  </a:cubicBezTo>
                  <a:cubicBezTo>
                    <a:pt x="3804558" y="11311622"/>
                    <a:pt x="3885587" y="11312215"/>
                    <a:pt x="3959443" y="11313303"/>
                  </a:cubicBezTo>
                  <a:cubicBezTo>
                    <a:pt x="4011088" y="11314070"/>
                    <a:pt x="3997484" y="11287661"/>
                    <a:pt x="4000081" y="11453136"/>
                  </a:cubicBezTo>
                  <a:cubicBezTo>
                    <a:pt x="4002307" y="11595318"/>
                    <a:pt x="3996816" y="11574522"/>
                    <a:pt x="4022787" y="11574324"/>
                  </a:cubicBezTo>
                  <a:cubicBezTo>
                    <a:pt x="4020957" y="11504099"/>
                    <a:pt x="4019126" y="11398266"/>
                    <a:pt x="4019176" y="11314045"/>
                  </a:cubicBezTo>
                  <a:cubicBezTo>
                    <a:pt x="4247991" y="11316098"/>
                    <a:pt x="4230776" y="11310460"/>
                    <a:pt x="4409925" y="11310460"/>
                  </a:cubicBezTo>
                  <a:cubicBezTo>
                    <a:pt x="4410272" y="11393420"/>
                    <a:pt x="4412003" y="11500365"/>
                    <a:pt x="4413660" y="11571332"/>
                  </a:cubicBezTo>
                  <a:cubicBezTo>
                    <a:pt x="4444677" y="11571085"/>
                    <a:pt x="4431419" y="11607261"/>
                    <a:pt x="4430207" y="11310485"/>
                  </a:cubicBezTo>
                  <a:cubicBezTo>
                    <a:pt x="4468694" y="11310534"/>
                    <a:pt x="4307872" y="11309842"/>
                    <a:pt x="4824271" y="11312339"/>
                  </a:cubicBezTo>
                  <a:cubicBezTo>
                    <a:pt x="4825755" y="11385358"/>
                    <a:pt x="4827610" y="11493689"/>
                    <a:pt x="4828154" y="11568167"/>
                  </a:cubicBezTo>
                  <a:cubicBezTo>
                    <a:pt x="4854644" y="11567970"/>
                    <a:pt x="4849129" y="11587999"/>
                    <a:pt x="4847026" y="11452716"/>
                  </a:cubicBezTo>
                  <a:cubicBezTo>
                    <a:pt x="4844602" y="11296884"/>
                    <a:pt x="4842252" y="11312438"/>
                    <a:pt x="4849574" y="11312463"/>
                  </a:cubicBezTo>
                  <a:cubicBezTo>
                    <a:pt x="5315490" y="11314960"/>
                    <a:pt x="5235524" y="11269165"/>
                    <a:pt x="5238468" y="11453112"/>
                  </a:cubicBezTo>
                  <a:cubicBezTo>
                    <a:pt x="5240496" y="11583696"/>
                    <a:pt x="5234139" y="11565051"/>
                    <a:pt x="5260679" y="11564854"/>
                  </a:cubicBezTo>
                  <a:cubicBezTo>
                    <a:pt x="5258577" y="11456400"/>
                    <a:pt x="5258404" y="11416639"/>
                    <a:pt x="5256128" y="11311128"/>
                  </a:cubicBezTo>
                  <a:cubicBezTo>
                    <a:pt x="5442871" y="11310658"/>
                    <a:pt x="5433694" y="11313996"/>
                    <a:pt x="5647916" y="11313501"/>
                  </a:cubicBezTo>
                  <a:cubicBezTo>
                    <a:pt x="5650340" y="11423043"/>
                    <a:pt x="5650390" y="11462137"/>
                    <a:pt x="5652442" y="11561837"/>
                  </a:cubicBezTo>
                  <a:cubicBezTo>
                    <a:pt x="5679180" y="11561639"/>
                    <a:pt x="5672823" y="11579938"/>
                    <a:pt x="5670770" y="11452716"/>
                  </a:cubicBezTo>
                  <a:cubicBezTo>
                    <a:pt x="5668173" y="11285485"/>
                    <a:pt x="5649252" y="11313674"/>
                    <a:pt x="5739704" y="11313081"/>
                  </a:cubicBezTo>
                  <a:cubicBezTo>
                    <a:pt x="5827461" y="11312487"/>
                    <a:pt x="5899190" y="11312240"/>
                    <a:pt x="6036390" y="11312982"/>
                  </a:cubicBezTo>
                  <a:cubicBezTo>
                    <a:pt x="6069509" y="11313155"/>
                    <a:pt x="6060258" y="11288181"/>
                    <a:pt x="6062880" y="11453136"/>
                  </a:cubicBezTo>
                  <a:cubicBezTo>
                    <a:pt x="6064933" y="11579789"/>
                    <a:pt x="6057835" y="11558746"/>
                    <a:pt x="6084844" y="11558548"/>
                  </a:cubicBezTo>
                  <a:cubicBezTo>
                    <a:pt x="6083434" y="11471954"/>
                    <a:pt x="6082123" y="11396709"/>
                    <a:pt x="6081258" y="11313204"/>
                  </a:cubicBezTo>
                  <a:cubicBezTo>
                    <a:pt x="6366911" y="11314317"/>
                    <a:pt x="6289049" y="11310954"/>
                    <a:pt x="6472230" y="11310806"/>
                  </a:cubicBezTo>
                  <a:cubicBezTo>
                    <a:pt x="6475890" y="11593562"/>
                    <a:pt x="6468222" y="11555581"/>
                    <a:pt x="6496419" y="11555358"/>
                  </a:cubicBezTo>
                  <a:cubicBezTo>
                    <a:pt x="6494861" y="11482958"/>
                    <a:pt x="6493476" y="11384073"/>
                    <a:pt x="6492536" y="11310806"/>
                  </a:cubicBezTo>
                  <a:cubicBezTo>
                    <a:pt x="6622242" y="11310855"/>
                    <a:pt x="6597087" y="11311918"/>
                    <a:pt x="6884744" y="11311820"/>
                  </a:cubicBezTo>
                  <a:cubicBezTo>
                    <a:pt x="6888949" y="11589309"/>
                    <a:pt x="6880045" y="11552243"/>
                    <a:pt x="6908835" y="11551996"/>
                  </a:cubicBezTo>
                  <a:cubicBezTo>
                    <a:pt x="6907426" y="11477789"/>
                    <a:pt x="6906535" y="11414240"/>
                    <a:pt x="6905001" y="11311795"/>
                  </a:cubicBezTo>
                  <a:cubicBezTo>
                    <a:pt x="7099412" y="11311721"/>
                    <a:pt x="7143958" y="11311820"/>
                    <a:pt x="7223873" y="11311399"/>
                  </a:cubicBezTo>
                  <a:cubicBezTo>
                    <a:pt x="7315835" y="11310905"/>
                    <a:pt x="7294292" y="11282691"/>
                    <a:pt x="7296938" y="11453186"/>
                  </a:cubicBezTo>
                  <a:cubicBezTo>
                    <a:pt x="7298695" y="11566238"/>
                    <a:pt x="7292288" y="11548756"/>
                    <a:pt x="7318952" y="11548534"/>
                  </a:cubicBezTo>
                  <a:cubicBezTo>
                    <a:pt x="7312990" y="11273715"/>
                    <a:pt x="7299486" y="11311078"/>
                    <a:pt x="7372402" y="11311078"/>
                  </a:cubicBezTo>
                  <a:close/>
                  <a:moveTo>
                    <a:pt x="7269360" y="9426786"/>
                  </a:moveTo>
                  <a:cubicBezTo>
                    <a:pt x="7277250" y="9943240"/>
                    <a:pt x="7292115" y="9872693"/>
                    <a:pt x="7223898" y="9872223"/>
                  </a:cubicBezTo>
                  <a:cubicBezTo>
                    <a:pt x="6811556" y="9869429"/>
                    <a:pt x="6881925" y="9899596"/>
                    <a:pt x="6879822" y="9764066"/>
                  </a:cubicBezTo>
                  <a:cubicBezTo>
                    <a:pt x="6873417" y="9354014"/>
                    <a:pt x="6855311" y="9421495"/>
                    <a:pt x="6926620" y="9422855"/>
                  </a:cubicBezTo>
                  <a:cubicBezTo>
                    <a:pt x="7179872" y="9427627"/>
                    <a:pt x="7269236" y="9419814"/>
                    <a:pt x="7269360" y="9426786"/>
                  </a:cubicBezTo>
                  <a:close/>
                  <a:moveTo>
                    <a:pt x="7268914" y="9400848"/>
                  </a:moveTo>
                  <a:cubicBezTo>
                    <a:pt x="6931294" y="9401664"/>
                    <a:pt x="7055707" y="9401367"/>
                    <a:pt x="6874925" y="9399043"/>
                  </a:cubicBezTo>
                  <a:cubicBezTo>
                    <a:pt x="6873095" y="9269373"/>
                    <a:pt x="6874430" y="9106049"/>
                    <a:pt x="6868568" y="8947720"/>
                  </a:cubicBezTo>
                  <a:cubicBezTo>
                    <a:pt x="7211680" y="8947893"/>
                    <a:pt x="7111432" y="8947622"/>
                    <a:pt x="7260257" y="8949773"/>
                  </a:cubicBezTo>
                  <a:cubicBezTo>
                    <a:pt x="7261222" y="9166482"/>
                    <a:pt x="7266416" y="9257404"/>
                    <a:pt x="7268914" y="9400848"/>
                  </a:cubicBezTo>
                  <a:close/>
                  <a:moveTo>
                    <a:pt x="7260183" y="8926752"/>
                  </a:moveTo>
                  <a:cubicBezTo>
                    <a:pt x="6851403" y="8920619"/>
                    <a:pt x="6867925" y="8930683"/>
                    <a:pt x="6867530" y="8919754"/>
                  </a:cubicBezTo>
                  <a:cubicBezTo>
                    <a:pt x="6862978" y="8804154"/>
                    <a:pt x="6861742" y="8702080"/>
                    <a:pt x="6861222" y="8582821"/>
                  </a:cubicBezTo>
                  <a:cubicBezTo>
                    <a:pt x="6860678" y="8455228"/>
                    <a:pt x="6842820" y="8476691"/>
                    <a:pt x="6926768" y="8476468"/>
                  </a:cubicBezTo>
                  <a:cubicBezTo>
                    <a:pt x="7045788" y="8476146"/>
                    <a:pt x="7129464" y="8475949"/>
                    <a:pt x="7223700" y="8477457"/>
                  </a:cubicBezTo>
                  <a:cubicBezTo>
                    <a:pt x="7264042" y="8478125"/>
                    <a:pt x="7258105" y="8414848"/>
                    <a:pt x="7260183" y="8926752"/>
                  </a:cubicBezTo>
                  <a:close/>
                  <a:moveTo>
                    <a:pt x="3167235" y="9426391"/>
                  </a:moveTo>
                  <a:cubicBezTo>
                    <a:pt x="3167111" y="9419467"/>
                    <a:pt x="3121749" y="9417910"/>
                    <a:pt x="3558528" y="9420432"/>
                  </a:cubicBezTo>
                  <a:cubicBezTo>
                    <a:pt x="3561521" y="9593596"/>
                    <a:pt x="3558850" y="9670300"/>
                    <a:pt x="3563994" y="9872100"/>
                  </a:cubicBezTo>
                  <a:cubicBezTo>
                    <a:pt x="3343762" y="9872297"/>
                    <a:pt x="3293230" y="9875264"/>
                    <a:pt x="3170648" y="9874152"/>
                  </a:cubicBezTo>
                  <a:cubicBezTo>
                    <a:pt x="3165132" y="9564962"/>
                    <a:pt x="3170178" y="9615208"/>
                    <a:pt x="3167235" y="9426391"/>
                  </a:cubicBezTo>
                  <a:close/>
                  <a:moveTo>
                    <a:pt x="685168" y="8950910"/>
                  </a:moveTo>
                  <a:cubicBezTo>
                    <a:pt x="1086133" y="8950910"/>
                    <a:pt x="904758" y="8949773"/>
                    <a:pt x="1075992" y="8948536"/>
                  </a:cubicBezTo>
                  <a:cubicBezTo>
                    <a:pt x="1076338" y="9045121"/>
                    <a:pt x="1077822" y="9089852"/>
                    <a:pt x="1079751" y="9258047"/>
                  </a:cubicBezTo>
                  <a:cubicBezTo>
                    <a:pt x="1081903" y="9445529"/>
                    <a:pt x="1161201" y="9395259"/>
                    <a:pt x="696447" y="9397781"/>
                  </a:cubicBezTo>
                  <a:cubicBezTo>
                    <a:pt x="679084" y="9397880"/>
                    <a:pt x="698154" y="9382450"/>
                    <a:pt x="685168" y="8950910"/>
                  </a:cubicBezTo>
                  <a:close/>
                  <a:moveTo>
                    <a:pt x="663798" y="7531591"/>
                  </a:moveTo>
                  <a:cubicBezTo>
                    <a:pt x="833350" y="7534113"/>
                    <a:pt x="785886" y="7533642"/>
                    <a:pt x="1052742" y="7532802"/>
                  </a:cubicBezTo>
                  <a:cubicBezTo>
                    <a:pt x="1062413" y="7999207"/>
                    <a:pt x="1049848" y="7453106"/>
                    <a:pt x="1062413" y="7980069"/>
                  </a:cubicBezTo>
                  <a:cubicBezTo>
                    <a:pt x="921676" y="7981923"/>
                    <a:pt x="1007899" y="7984421"/>
                    <a:pt x="668448" y="7982788"/>
                  </a:cubicBezTo>
                  <a:cubicBezTo>
                    <a:pt x="667558" y="7811923"/>
                    <a:pt x="671243" y="7940282"/>
                    <a:pt x="663798" y="7531591"/>
                  </a:cubicBezTo>
                  <a:close/>
                  <a:moveTo>
                    <a:pt x="636022" y="5713568"/>
                  </a:moveTo>
                  <a:cubicBezTo>
                    <a:pt x="634538" y="5617824"/>
                    <a:pt x="571268" y="5644999"/>
                    <a:pt x="993083" y="5642156"/>
                  </a:cubicBezTo>
                  <a:cubicBezTo>
                    <a:pt x="1039830" y="5641859"/>
                    <a:pt x="1021898" y="5580535"/>
                    <a:pt x="1029269" y="6051515"/>
                  </a:cubicBezTo>
                  <a:cubicBezTo>
                    <a:pt x="1030060" y="6100525"/>
                    <a:pt x="1084080" y="6094541"/>
                    <a:pt x="696546" y="6090387"/>
                  </a:cubicBezTo>
                  <a:cubicBezTo>
                    <a:pt x="614355" y="6089472"/>
                    <a:pt x="642848" y="6149955"/>
                    <a:pt x="636022" y="5713568"/>
                  </a:cubicBezTo>
                  <a:close/>
                  <a:moveTo>
                    <a:pt x="597610" y="3351645"/>
                  </a:moveTo>
                  <a:cubicBezTo>
                    <a:pt x="596200" y="3261439"/>
                    <a:pt x="523951" y="3276869"/>
                    <a:pt x="988161" y="3280578"/>
                  </a:cubicBezTo>
                  <a:cubicBezTo>
                    <a:pt x="996274" y="3762908"/>
                    <a:pt x="995457" y="3730145"/>
                    <a:pt x="993231" y="3730095"/>
                  </a:cubicBezTo>
                  <a:cubicBezTo>
                    <a:pt x="545643" y="3721070"/>
                    <a:pt x="601196" y="3757493"/>
                    <a:pt x="600108" y="3689023"/>
                  </a:cubicBezTo>
                  <a:cubicBezTo>
                    <a:pt x="597511" y="3517540"/>
                    <a:pt x="600281" y="3518504"/>
                    <a:pt x="597610" y="3351645"/>
                  </a:cubicBezTo>
                  <a:close/>
                  <a:moveTo>
                    <a:pt x="974532" y="2334365"/>
                  </a:moveTo>
                  <a:cubicBezTo>
                    <a:pt x="975052" y="2366634"/>
                    <a:pt x="980765" y="2782720"/>
                    <a:pt x="980765" y="2784475"/>
                  </a:cubicBezTo>
                  <a:cubicBezTo>
                    <a:pt x="512376" y="2775994"/>
                    <a:pt x="590313" y="2821962"/>
                    <a:pt x="588062" y="2676862"/>
                  </a:cubicBezTo>
                  <a:cubicBezTo>
                    <a:pt x="585416" y="2507728"/>
                    <a:pt x="582794" y="2508173"/>
                    <a:pt x="580147" y="2339731"/>
                  </a:cubicBezTo>
                  <a:cubicBezTo>
                    <a:pt x="579925" y="2326056"/>
                    <a:pt x="559618" y="2337332"/>
                    <a:pt x="974532" y="2334365"/>
                  </a:cubicBezTo>
                  <a:close/>
                  <a:moveTo>
                    <a:pt x="579677" y="2310231"/>
                  </a:moveTo>
                  <a:cubicBezTo>
                    <a:pt x="576190" y="2091642"/>
                    <a:pt x="573172" y="1978985"/>
                    <a:pt x="573345" y="1863335"/>
                  </a:cubicBezTo>
                  <a:cubicBezTo>
                    <a:pt x="720810" y="1863459"/>
                    <a:pt x="713068" y="1864720"/>
                    <a:pt x="965232" y="1864250"/>
                  </a:cubicBezTo>
                  <a:cubicBezTo>
                    <a:pt x="965603" y="2086647"/>
                    <a:pt x="971243" y="2148441"/>
                    <a:pt x="974161" y="2311368"/>
                  </a:cubicBezTo>
                  <a:cubicBezTo>
                    <a:pt x="762611" y="2312951"/>
                    <a:pt x="712598" y="2310478"/>
                    <a:pt x="579677" y="2310231"/>
                  </a:cubicBezTo>
                  <a:close/>
                  <a:moveTo>
                    <a:pt x="981013" y="2807447"/>
                  </a:moveTo>
                  <a:cubicBezTo>
                    <a:pt x="983437" y="3039883"/>
                    <a:pt x="984921" y="3093096"/>
                    <a:pt x="987765" y="3257631"/>
                  </a:cubicBezTo>
                  <a:cubicBezTo>
                    <a:pt x="890090" y="3256865"/>
                    <a:pt x="793231" y="3256964"/>
                    <a:pt x="696422" y="3257483"/>
                  </a:cubicBezTo>
                  <a:cubicBezTo>
                    <a:pt x="569437" y="3258176"/>
                    <a:pt x="595977" y="3336511"/>
                    <a:pt x="590338" y="2845601"/>
                  </a:cubicBezTo>
                  <a:cubicBezTo>
                    <a:pt x="589744" y="2793427"/>
                    <a:pt x="527093" y="2799534"/>
                    <a:pt x="981013" y="2807447"/>
                  </a:cubicBezTo>
                  <a:close/>
                  <a:moveTo>
                    <a:pt x="4274382" y="2677283"/>
                  </a:moveTo>
                  <a:cubicBezTo>
                    <a:pt x="4276584" y="2817931"/>
                    <a:pt x="4342203" y="2778343"/>
                    <a:pt x="3959468" y="2782942"/>
                  </a:cubicBezTo>
                  <a:cubicBezTo>
                    <a:pt x="3867655" y="2784055"/>
                    <a:pt x="3887516" y="2804702"/>
                    <a:pt x="3885513" y="2676838"/>
                  </a:cubicBezTo>
                  <a:cubicBezTo>
                    <a:pt x="3882866" y="2508000"/>
                    <a:pt x="3879874" y="2507876"/>
                    <a:pt x="3877252" y="2339706"/>
                  </a:cubicBezTo>
                  <a:cubicBezTo>
                    <a:pt x="3877054" y="2327144"/>
                    <a:pt x="3852987" y="2339162"/>
                    <a:pt x="4256327" y="2334810"/>
                  </a:cubicBezTo>
                  <a:cubicBezTo>
                    <a:pt x="4284721" y="2334513"/>
                    <a:pt x="4268422" y="2296458"/>
                    <a:pt x="4274382" y="2677283"/>
                  </a:cubicBezTo>
                  <a:close/>
                  <a:moveTo>
                    <a:pt x="4688258" y="2783140"/>
                  </a:moveTo>
                  <a:cubicBezTo>
                    <a:pt x="4567407" y="2783090"/>
                    <a:pt x="4717098" y="2782967"/>
                    <a:pt x="4296717" y="2782299"/>
                  </a:cubicBezTo>
                  <a:cubicBezTo>
                    <a:pt x="4290781" y="2547094"/>
                    <a:pt x="4295852" y="2528227"/>
                    <a:pt x="4292785" y="2334439"/>
                  </a:cubicBezTo>
                  <a:cubicBezTo>
                    <a:pt x="4526720" y="2332238"/>
                    <a:pt x="4684820" y="2337827"/>
                    <a:pt x="4684845" y="2340003"/>
                  </a:cubicBezTo>
                  <a:cubicBezTo>
                    <a:pt x="4687763" y="2525927"/>
                    <a:pt x="4681852" y="2554586"/>
                    <a:pt x="4688258" y="2783140"/>
                  </a:cubicBezTo>
                  <a:close/>
                  <a:moveTo>
                    <a:pt x="6329910" y="2311764"/>
                  </a:moveTo>
                  <a:cubicBezTo>
                    <a:pt x="5857834" y="2311937"/>
                    <a:pt x="5939655" y="2338247"/>
                    <a:pt x="5938245" y="2171115"/>
                  </a:cubicBezTo>
                  <a:cubicBezTo>
                    <a:pt x="5937503" y="2070154"/>
                    <a:pt x="5935722" y="1956532"/>
                    <a:pt x="5933669" y="1862569"/>
                  </a:cubicBezTo>
                  <a:cubicBezTo>
                    <a:pt x="6040619" y="1862025"/>
                    <a:pt x="6160060" y="1856708"/>
                    <a:pt x="6324913" y="1861604"/>
                  </a:cubicBezTo>
                  <a:cubicBezTo>
                    <a:pt x="6331913" y="2044388"/>
                    <a:pt x="6328302" y="2187040"/>
                    <a:pt x="6329910" y="2311764"/>
                  </a:cubicBezTo>
                  <a:close/>
                  <a:moveTo>
                    <a:pt x="6341584" y="3014661"/>
                  </a:moveTo>
                  <a:cubicBezTo>
                    <a:pt x="6345838" y="3290420"/>
                    <a:pt x="6350389" y="3256618"/>
                    <a:pt x="6333050" y="3257013"/>
                  </a:cubicBezTo>
                  <a:cubicBezTo>
                    <a:pt x="6229637" y="3259239"/>
                    <a:pt x="6141040" y="3259263"/>
                    <a:pt x="6036588" y="3257013"/>
                  </a:cubicBezTo>
                  <a:cubicBezTo>
                    <a:pt x="5922662" y="3254565"/>
                    <a:pt x="5961792" y="3328203"/>
                    <a:pt x="5947669" y="2845379"/>
                  </a:cubicBezTo>
                  <a:cubicBezTo>
                    <a:pt x="5946407" y="2802205"/>
                    <a:pt x="5883261" y="2801537"/>
                    <a:pt x="6333124" y="2807002"/>
                  </a:cubicBezTo>
                  <a:cubicBezTo>
                    <a:pt x="6345541" y="2807150"/>
                    <a:pt x="6337948" y="2782299"/>
                    <a:pt x="6341584" y="3014661"/>
                  </a:cubicBezTo>
                  <a:close/>
                  <a:moveTo>
                    <a:pt x="6778338" y="7981256"/>
                  </a:moveTo>
                  <a:cubicBezTo>
                    <a:pt x="6374183" y="7981256"/>
                    <a:pt x="6438887" y="7999702"/>
                    <a:pt x="6438121" y="7907741"/>
                  </a:cubicBezTo>
                  <a:cubicBezTo>
                    <a:pt x="6434509" y="7474495"/>
                    <a:pt x="6416776" y="7534236"/>
                    <a:pt x="6481604" y="7534236"/>
                  </a:cubicBezTo>
                  <a:cubicBezTo>
                    <a:pt x="6875222" y="7534236"/>
                    <a:pt x="6826001" y="7510523"/>
                    <a:pt x="6826397" y="7570313"/>
                  </a:cubicBezTo>
                  <a:cubicBezTo>
                    <a:pt x="6828846" y="8043198"/>
                    <a:pt x="6857908" y="7981256"/>
                    <a:pt x="6778338" y="7981256"/>
                  </a:cubicBezTo>
                  <a:close/>
                  <a:moveTo>
                    <a:pt x="6832308" y="8004128"/>
                  </a:moveTo>
                  <a:cubicBezTo>
                    <a:pt x="6836018" y="8242301"/>
                    <a:pt x="6838269" y="8336042"/>
                    <a:pt x="6839852" y="8453669"/>
                  </a:cubicBezTo>
                  <a:cubicBezTo>
                    <a:pt x="6592388" y="8453942"/>
                    <a:pt x="6608143" y="8455623"/>
                    <a:pt x="6447643" y="8455253"/>
                  </a:cubicBezTo>
                  <a:cubicBezTo>
                    <a:pt x="6442252" y="8154272"/>
                    <a:pt x="6441584" y="8199696"/>
                    <a:pt x="6439086" y="8003906"/>
                  </a:cubicBezTo>
                  <a:cubicBezTo>
                    <a:pt x="6560950" y="8003634"/>
                    <a:pt x="6718086" y="8004524"/>
                    <a:pt x="6832308" y="8004128"/>
                  </a:cubicBezTo>
                  <a:close/>
                  <a:moveTo>
                    <a:pt x="6778338" y="7508026"/>
                  </a:moveTo>
                  <a:cubicBezTo>
                    <a:pt x="6363597" y="7508026"/>
                    <a:pt x="6435029" y="7547144"/>
                    <a:pt x="6432754" y="7401228"/>
                  </a:cubicBezTo>
                  <a:cubicBezTo>
                    <a:pt x="6426347" y="6991992"/>
                    <a:pt x="6405991" y="7060511"/>
                    <a:pt x="6481604" y="7060511"/>
                  </a:cubicBezTo>
                  <a:cubicBezTo>
                    <a:pt x="6846011" y="7060511"/>
                    <a:pt x="6818160" y="7054676"/>
                    <a:pt x="6818284" y="7064047"/>
                  </a:cubicBezTo>
                  <a:cubicBezTo>
                    <a:pt x="6826248" y="7577360"/>
                    <a:pt x="6844997" y="7508026"/>
                    <a:pt x="6778338" y="7508026"/>
                  </a:cubicBezTo>
                  <a:close/>
                  <a:moveTo>
                    <a:pt x="6424023" y="6894789"/>
                  </a:moveTo>
                  <a:cubicBezTo>
                    <a:pt x="6421549" y="6776370"/>
                    <a:pt x="6419892" y="6666013"/>
                    <a:pt x="6419125" y="6586737"/>
                  </a:cubicBezTo>
                  <a:cubicBezTo>
                    <a:pt x="6502454" y="6586687"/>
                    <a:pt x="6437255" y="6586687"/>
                    <a:pt x="6778338" y="6586811"/>
                  </a:cubicBezTo>
                  <a:cubicBezTo>
                    <a:pt x="6822637" y="6586811"/>
                    <a:pt x="6809182" y="6517254"/>
                    <a:pt x="6817864" y="7036056"/>
                  </a:cubicBezTo>
                  <a:cubicBezTo>
                    <a:pt x="6348732" y="7034622"/>
                    <a:pt x="6427980" y="7083607"/>
                    <a:pt x="6424023" y="6894789"/>
                  </a:cubicBezTo>
                  <a:close/>
                  <a:moveTo>
                    <a:pt x="6778338" y="6563839"/>
                  </a:moveTo>
                  <a:cubicBezTo>
                    <a:pt x="6434658" y="6563716"/>
                    <a:pt x="6501588" y="6563740"/>
                    <a:pt x="6418903" y="6563765"/>
                  </a:cubicBezTo>
                  <a:cubicBezTo>
                    <a:pt x="6417022" y="6337881"/>
                    <a:pt x="6412669" y="6202747"/>
                    <a:pt x="6411012" y="6116004"/>
                  </a:cubicBezTo>
                  <a:cubicBezTo>
                    <a:pt x="6701317" y="6115114"/>
                    <a:pt x="6639456" y="6112023"/>
                    <a:pt x="6802306" y="6112518"/>
                  </a:cubicBezTo>
                  <a:cubicBezTo>
                    <a:pt x="6812595" y="6617572"/>
                    <a:pt x="6825259" y="6563839"/>
                    <a:pt x="6778338" y="6563839"/>
                  </a:cubicBezTo>
                  <a:close/>
                  <a:moveTo>
                    <a:pt x="5198250" y="7532950"/>
                  </a:moveTo>
                  <a:cubicBezTo>
                    <a:pt x="5644206" y="7536214"/>
                    <a:pt x="5586897" y="7509657"/>
                    <a:pt x="5588604" y="7569992"/>
                  </a:cubicBezTo>
                  <a:cubicBezTo>
                    <a:pt x="5593328" y="7737989"/>
                    <a:pt x="5596123" y="7981577"/>
                    <a:pt x="5591250" y="7981577"/>
                  </a:cubicBezTo>
                  <a:cubicBezTo>
                    <a:pt x="5443835" y="7981577"/>
                    <a:pt x="5440001" y="7983679"/>
                    <a:pt x="5294491" y="7983679"/>
                  </a:cubicBezTo>
                  <a:cubicBezTo>
                    <a:pt x="5166516" y="7983704"/>
                    <a:pt x="5209430" y="8064858"/>
                    <a:pt x="5198250" y="7532950"/>
                  </a:cubicBezTo>
                  <a:close/>
                  <a:moveTo>
                    <a:pt x="3549006" y="7530849"/>
                  </a:moveTo>
                  <a:cubicBezTo>
                    <a:pt x="4002678" y="7532753"/>
                    <a:pt x="3938839" y="7522021"/>
                    <a:pt x="3940398" y="7570659"/>
                  </a:cubicBezTo>
                  <a:cubicBezTo>
                    <a:pt x="3942995" y="7653223"/>
                    <a:pt x="3945172" y="7741525"/>
                    <a:pt x="3946210" y="7907890"/>
                  </a:cubicBezTo>
                  <a:cubicBezTo>
                    <a:pt x="3946878" y="8013673"/>
                    <a:pt x="4007625" y="7982690"/>
                    <a:pt x="3554645" y="7980118"/>
                  </a:cubicBezTo>
                  <a:cubicBezTo>
                    <a:pt x="3553903" y="7848396"/>
                    <a:pt x="3556723" y="7866175"/>
                    <a:pt x="3549006" y="7530849"/>
                  </a:cubicBezTo>
                  <a:close/>
                  <a:moveTo>
                    <a:pt x="1069041" y="7063578"/>
                  </a:moveTo>
                  <a:cubicBezTo>
                    <a:pt x="1068992" y="7060882"/>
                    <a:pt x="1037975" y="7058088"/>
                    <a:pt x="1437901" y="7058088"/>
                  </a:cubicBezTo>
                  <a:cubicBezTo>
                    <a:pt x="1464540" y="7058088"/>
                    <a:pt x="1457490" y="7005395"/>
                    <a:pt x="1463699" y="7401649"/>
                  </a:cubicBezTo>
                  <a:cubicBezTo>
                    <a:pt x="1465875" y="7542644"/>
                    <a:pt x="1533201" y="7509707"/>
                    <a:pt x="1141389" y="7509707"/>
                  </a:cubicBezTo>
                  <a:cubicBezTo>
                    <a:pt x="1040671" y="7509707"/>
                    <a:pt x="1077080" y="7577608"/>
                    <a:pt x="1069041" y="7063578"/>
                  </a:cubicBezTo>
                  <a:close/>
                  <a:moveTo>
                    <a:pt x="1409185" y="3751905"/>
                  </a:moveTo>
                  <a:cubicBezTo>
                    <a:pt x="1410223" y="3874601"/>
                    <a:pt x="1412598" y="4196179"/>
                    <a:pt x="1412672" y="4201768"/>
                  </a:cubicBezTo>
                  <a:cubicBezTo>
                    <a:pt x="1092193" y="4202040"/>
                    <a:pt x="1075299" y="4201966"/>
                    <a:pt x="1021107" y="4202708"/>
                  </a:cubicBezTo>
                  <a:cubicBezTo>
                    <a:pt x="1014453" y="3861372"/>
                    <a:pt x="1017496" y="3915401"/>
                    <a:pt x="1015591" y="3753512"/>
                  </a:cubicBezTo>
                  <a:cubicBezTo>
                    <a:pt x="1184896" y="3756652"/>
                    <a:pt x="1299835" y="3752201"/>
                    <a:pt x="1409185" y="3751905"/>
                  </a:cubicBezTo>
                  <a:close/>
                  <a:moveTo>
                    <a:pt x="1015319" y="3730540"/>
                  </a:moveTo>
                  <a:cubicBezTo>
                    <a:pt x="1008121" y="3187802"/>
                    <a:pt x="969981" y="3281246"/>
                    <a:pt x="1141413" y="3281246"/>
                  </a:cubicBezTo>
                  <a:cubicBezTo>
                    <a:pt x="1280938" y="3281246"/>
                    <a:pt x="1285737" y="3279762"/>
                    <a:pt x="1399588" y="3279465"/>
                  </a:cubicBezTo>
                  <a:cubicBezTo>
                    <a:pt x="1408171" y="3695996"/>
                    <a:pt x="1407527" y="3605173"/>
                    <a:pt x="1408937" y="3728982"/>
                  </a:cubicBezTo>
                  <a:cubicBezTo>
                    <a:pt x="1288730" y="3729254"/>
                    <a:pt x="1183263" y="3733681"/>
                    <a:pt x="1015319" y="3730540"/>
                  </a:cubicBezTo>
                  <a:close/>
                  <a:moveTo>
                    <a:pt x="1412994" y="4224715"/>
                  </a:moveTo>
                  <a:cubicBezTo>
                    <a:pt x="1417842" y="4568003"/>
                    <a:pt x="1418435" y="4485315"/>
                    <a:pt x="1421725" y="4672278"/>
                  </a:cubicBezTo>
                  <a:cubicBezTo>
                    <a:pt x="1419969" y="4672278"/>
                    <a:pt x="1056452" y="4674182"/>
                    <a:pt x="1030654" y="4674553"/>
                  </a:cubicBezTo>
                  <a:cubicBezTo>
                    <a:pt x="1028527" y="4548098"/>
                    <a:pt x="1031248" y="4728854"/>
                    <a:pt x="1021577" y="4225654"/>
                  </a:cubicBezTo>
                  <a:cubicBezTo>
                    <a:pt x="1084599" y="4224839"/>
                    <a:pt x="1096249" y="4224987"/>
                    <a:pt x="1412994" y="4224715"/>
                  </a:cubicBezTo>
                  <a:close/>
                  <a:moveTo>
                    <a:pt x="2228724" y="3689419"/>
                  </a:moveTo>
                  <a:cubicBezTo>
                    <a:pt x="2229417" y="3734126"/>
                    <a:pt x="2285464" y="3740208"/>
                    <a:pt x="1883090" y="3729205"/>
                  </a:cubicBezTo>
                  <a:cubicBezTo>
                    <a:pt x="1825484" y="3727548"/>
                    <a:pt x="1839508" y="3792507"/>
                    <a:pt x="1832608" y="3351694"/>
                  </a:cubicBezTo>
                  <a:cubicBezTo>
                    <a:pt x="1831124" y="3256172"/>
                    <a:pt x="1769734" y="3281963"/>
                    <a:pt x="2179479" y="3280331"/>
                  </a:cubicBezTo>
                  <a:cubicBezTo>
                    <a:pt x="2248437" y="3280133"/>
                    <a:pt x="2221403" y="3220961"/>
                    <a:pt x="2228724" y="3689419"/>
                  </a:cubicBezTo>
                  <a:close/>
                  <a:moveTo>
                    <a:pt x="3063401" y="4202658"/>
                  </a:moveTo>
                  <a:cubicBezTo>
                    <a:pt x="2673147" y="4195314"/>
                    <a:pt x="2672231" y="4214849"/>
                    <a:pt x="2671514" y="4195141"/>
                  </a:cubicBezTo>
                  <a:cubicBezTo>
                    <a:pt x="2667284" y="4081272"/>
                    <a:pt x="2665875" y="3972348"/>
                    <a:pt x="2665256" y="3857812"/>
                  </a:cubicBezTo>
                  <a:cubicBezTo>
                    <a:pt x="2664564" y="3721490"/>
                    <a:pt x="2586849" y="3750693"/>
                    <a:pt x="3057366" y="3750297"/>
                  </a:cubicBezTo>
                  <a:cubicBezTo>
                    <a:pt x="3058479" y="3875516"/>
                    <a:pt x="3054249" y="3983574"/>
                    <a:pt x="3063401" y="4202658"/>
                  </a:cubicBezTo>
                  <a:close/>
                  <a:moveTo>
                    <a:pt x="3474012" y="4204142"/>
                  </a:moveTo>
                  <a:cubicBezTo>
                    <a:pt x="3205177" y="4204241"/>
                    <a:pt x="3168001" y="4204611"/>
                    <a:pt x="3083708" y="4203054"/>
                  </a:cubicBezTo>
                  <a:cubicBezTo>
                    <a:pt x="3074507" y="3983376"/>
                    <a:pt x="3078687" y="3869038"/>
                    <a:pt x="3077623" y="3750297"/>
                  </a:cubicBezTo>
                  <a:cubicBezTo>
                    <a:pt x="3551429" y="3749902"/>
                    <a:pt x="3470846" y="3727573"/>
                    <a:pt x="3470153" y="3857787"/>
                  </a:cubicBezTo>
                  <a:cubicBezTo>
                    <a:pt x="3469708" y="3943343"/>
                    <a:pt x="3469955" y="3970024"/>
                    <a:pt x="3474012" y="4204142"/>
                  </a:cubicBezTo>
                  <a:close/>
                  <a:moveTo>
                    <a:pt x="6333174" y="6093453"/>
                  </a:moveTo>
                  <a:cubicBezTo>
                    <a:pt x="5944478" y="6096074"/>
                    <a:pt x="5997458" y="6104704"/>
                    <a:pt x="5996618" y="6051070"/>
                  </a:cubicBezTo>
                  <a:cubicBezTo>
                    <a:pt x="5989222" y="5579076"/>
                    <a:pt x="5975890" y="5643540"/>
                    <a:pt x="6036637" y="5641859"/>
                  </a:cubicBezTo>
                  <a:cubicBezTo>
                    <a:pt x="6128029" y="5639485"/>
                    <a:pt x="6215242" y="5638916"/>
                    <a:pt x="6333001" y="5641611"/>
                  </a:cubicBezTo>
                  <a:cubicBezTo>
                    <a:pt x="6396345" y="5643071"/>
                    <a:pt x="6383780" y="5628160"/>
                    <a:pt x="6385116" y="5713939"/>
                  </a:cubicBezTo>
                  <a:cubicBezTo>
                    <a:pt x="6392066" y="6158831"/>
                    <a:pt x="6408737" y="6092958"/>
                    <a:pt x="6333174" y="6093453"/>
                  </a:cubicBezTo>
                  <a:close/>
                  <a:moveTo>
                    <a:pt x="6390755" y="6116103"/>
                  </a:moveTo>
                  <a:cubicBezTo>
                    <a:pt x="6393303" y="6253685"/>
                    <a:pt x="6395875" y="6285064"/>
                    <a:pt x="6398645" y="6563815"/>
                  </a:cubicBezTo>
                  <a:cubicBezTo>
                    <a:pt x="5961717" y="6564038"/>
                    <a:pt x="6006239" y="6568216"/>
                    <a:pt x="6006115" y="6557436"/>
                  </a:cubicBezTo>
                  <a:cubicBezTo>
                    <a:pt x="6000822" y="6050378"/>
                    <a:pt x="5978141" y="6115930"/>
                    <a:pt x="6036315" y="6116399"/>
                  </a:cubicBezTo>
                  <a:cubicBezTo>
                    <a:pt x="6197829" y="6117661"/>
                    <a:pt x="6331195" y="6116350"/>
                    <a:pt x="6390755" y="6116103"/>
                  </a:cubicBezTo>
                  <a:close/>
                  <a:moveTo>
                    <a:pt x="5175371" y="6114966"/>
                  </a:moveTo>
                  <a:cubicBezTo>
                    <a:pt x="5641634" y="6114570"/>
                    <a:pt x="5565898" y="6087395"/>
                    <a:pt x="5569361" y="6220328"/>
                  </a:cubicBezTo>
                  <a:cubicBezTo>
                    <a:pt x="5572378" y="6340008"/>
                    <a:pt x="5574381" y="6445420"/>
                    <a:pt x="5573541" y="6557806"/>
                  </a:cubicBezTo>
                  <a:cubicBezTo>
                    <a:pt x="5573442" y="6569378"/>
                    <a:pt x="5615984" y="6565867"/>
                    <a:pt x="5179749" y="6566114"/>
                  </a:cubicBezTo>
                  <a:cubicBezTo>
                    <a:pt x="5172502" y="6093577"/>
                    <a:pt x="5177498" y="6318990"/>
                    <a:pt x="5175371" y="6114966"/>
                  </a:cubicBezTo>
                  <a:close/>
                  <a:moveTo>
                    <a:pt x="3938642" y="6114817"/>
                  </a:moveTo>
                  <a:cubicBezTo>
                    <a:pt x="4147175" y="6117760"/>
                    <a:pt x="4231493" y="6115312"/>
                    <a:pt x="4330974" y="6114768"/>
                  </a:cubicBezTo>
                  <a:cubicBezTo>
                    <a:pt x="4337133" y="6538593"/>
                    <a:pt x="4337331" y="6563518"/>
                    <a:pt x="4337355" y="6566535"/>
                  </a:cubicBezTo>
                  <a:cubicBezTo>
                    <a:pt x="3898671" y="6566461"/>
                    <a:pt x="3943762" y="6571060"/>
                    <a:pt x="3943415" y="6557262"/>
                  </a:cubicBezTo>
                  <a:cubicBezTo>
                    <a:pt x="3936613" y="6274085"/>
                    <a:pt x="3939903" y="6245303"/>
                    <a:pt x="3938642" y="6114817"/>
                  </a:cubicBezTo>
                  <a:close/>
                  <a:moveTo>
                    <a:pt x="1885588" y="6588493"/>
                  </a:moveTo>
                  <a:cubicBezTo>
                    <a:pt x="2136070" y="6591188"/>
                    <a:pt x="2148709" y="6587034"/>
                    <a:pt x="2274383" y="6586143"/>
                  </a:cubicBezTo>
                  <a:cubicBezTo>
                    <a:pt x="2282249" y="7009177"/>
                    <a:pt x="2282076" y="6877926"/>
                    <a:pt x="2284945" y="7038479"/>
                  </a:cubicBezTo>
                  <a:cubicBezTo>
                    <a:pt x="2103223" y="7038010"/>
                    <a:pt x="2265652" y="7036872"/>
                    <a:pt x="1889323" y="7037144"/>
                  </a:cubicBezTo>
                  <a:cubicBezTo>
                    <a:pt x="1886998" y="6855794"/>
                    <a:pt x="1892712" y="6884948"/>
                    <a:pt x="1885588" y="6588493"/>
                  </a:cubicBezTo>
                  <a:close/>
                  <a:moveTo>
                    <a:pt x="2249897" y="5039157"/>
                  </a:moveTo>
                  <a:cubicBezTo>
                    <a:pt x="2251949" y="5170087"/>
                    <a:pt x="2271366" y="5147882"/>
                    <a:pt x="2179330" y="5148599"/>
                  </a:cubicBezTo>
                  <a:cubicBezTo>
                    <a:pt x="2047720" y="5149663"/>
                    <a:pt x="1962808" y="5149317"/>
                    <a:pt x="1882917" y="5148451"/>
                  </a:cubicBezTo>
                  <a:cubicBezTo>
                    <a:pt x="1852939" y="5148130"/>
                    <a:pt x="1864119" y="5202035"/>
                    <a:pt x="1856031" y="4701184"/>
                  </a:cubicBezTo>
                  <a:cubicBezTo>
                    <a:pt x="1856006" y="4699429"/>
                    <a:pt x="1823976" y="4689142"/>
                    <a:pt x="2179207" y="4697747"/>
                  </a:cubicBezTo>
                  <a:cubicBezTo>
                    <a:pt x="2277228" y="4700096"/>
                    <a:pt x="2243515" y="4630217"/>
                    <a:pt x="2249897" y="5039157"/>
                  </a:cubicBezTo>
                  <a:close/>
                  <a:moveTo>
                    <a:pt x="1882744" y="5171398"/>
                  </a:moveTo>
                  <a:cubicBezTo>
                    <a:pt x="2309926" y="5175997"/>
                    <a:pt x="2252222" y="5153174"/>
                    <a:pt x="2254002" y="5207574"/>
                  </a:cubicBezTo>
                  <a:cubicBezTo>
                    <a:pt x="2257515" y="5312665"/>
                    <a:pt x="2257342" y="5326834"/>
                    <a:pt x="2262041" y="5621113"/>
                  </a:cubicBezTo>
                  <a:cubicBezTo>
                    <a:pt x="1923975" y="5620569"/>
                    <a:pt x="1947745" y="5620297"/>
                    <a:pt x="1869412" y="5619110"/>
                  </a:cubicBezTo>
                  <a:cubicBezTo>
                    <a:pt x="1863674" y="5115218"/>
                    <a:pt x="1853780" y="5171101"/>
                    <a:pt x="1882744" y="5171398"/>
                  </a:cubicBezTo>
                  <a:close/>
                  <a:moveTo>
                    <a:pt x="1882694" y="5642353"/>
                  </a:moveTo>
                  <a:cubicBezTo>
                    <a:pt x="2329145" y="5649549"/>
                    <a:pt x="2261893" y="5613398"/>
                    <a:pt x="2263500" y="5713964"/>
                  </a:cubicBezTo>
                  <a:cubicBezTo>
                    <a:pt x="2270599" y="6167461"/>
                    <a:pt x="2289793" y="6090510"/>
                    <a:pt x="2179429" y="6090362"/>
                  </a:cubicBezTo>
                  <a:cubicBezTo>
                    <a:pt x="1813909" y="6089348"/>
                    <a:pt x="1875002" y="6111207"/>
                    <a:pt x="1874037" y="6051095"/>
                  </a:cubicBezTo>
                  <a:cubicBezTo>
                    <a:pt x="1866840" y="5591391"/>
                    <a:pt x="1866271" y="5642081"/>
                    <a:pt x="1882694" y="5642353"/>
                  </a:cubicBezTo>
                  <a:close/>
                  <a:moveTo>
                    <a:pt x="1883065" y="6115064"/>
                  </a:moveTo>
                  <a:cubicBezTo>
                    <a:pt x="1972702" y="6112765"/>
                    <a:pt x="2000132" y="6113087"/>
                    <a:pt x="2179429" y="6113308"/>
                  </a:cubicBezTo>
                  <a:cubicBezTo>
                    <a:pt x="2296323" y="6113630"/>
                    <a:pt x="2263896" y="6028198"/>
                    <a:pt x="2273839" y="6557781"/>
                  </a:cubicBezTo>
                  <a:cubicBezTo>
                    <a:pt x="2273864" y="6559611"/>
                    <a:pt x="2318954" y="6570195"/>
                    <a:pt x="1885019" y="6565496"/>
                  </a:cubicBezTo>
                  <a:cubicBezTo>
                    <a:pt x="1884994" y="6563765"/>
                    <a:pt x="1872998" y="6115312"/>
                    <a:pt x="1883065" y="6115064"/>
                  </a:cubicBezTo>
                  <a:close/>
                  <a:moveTo>
                    <a:pt x="2624371" y="5146448"/>
                  </a:moveTo>
                  <a:cubicBezTo>
                    <a:pt x="2201071" y="5146448"/>
                    <a:pt x="2272479" y="5181289"/>
                    <a:pt x="2270154" y="5038736"/>
                  </a:cubicBezTo>
                  <a:cubicBezTo>
                    <a:pt x="2267581" y="4874325"/>
                    <a:pt x="2271069" y="4869058"/>
                    <a:pt x="2268447" y="4701160"/>
                  </a:cubicBezTo>
                  <a:cubicBezTo>
                    <a:pt x="2268422" y="4699404"/>
                    <a:pt x="2660977" y="4694434"/>
                    <a:pt x="2661076" y="4701506"/>
                  </a:cubicBezTo>
                  <a:cubicBezTo>
                    <a:pt x="2669164" y="5217662"/>
                    <a:pt x="2679033" y="5146448"/>
                    <a:pt x="2624371" y="5146448"/>
                  </a:cubicBezTo>
                  <a:close/>
                  <a:moveTo>
                    <a:pt x="2666345" y="5169469"/>
                  </a:moveTo>
                  <a:cubicBezTo>
                    <a:pt x="2674532" y="5688470"/>
                    <a:pt x="2689941" y="5618393"/>
                    <a:pt x="2624371" y="5618393"/>
                  </a:cubicBezTo>
                  <a:cubicBezTo>
                    <a:pt x="2475744" y="5618393"/>
                    <a:pt x="2476139" y="5621187"/>
                    <a:pt x="2327784" y="5621187"/>
                  </a:cubicBezTo>
                  <a:cubicBezTo>
                    <a:pt x="2258727" y="5621187"/>
                    <a:pt x="2289075" y="5689533"/>
                    <a:pt x="2273147" y="5171052"/>
                  </a:cubicBezTo>
                  <a:cubicBezTo>
                    <a:pt x="2593156" y="5170112"/>
                    <a:pt x="2497163" y="5169074"/>
                    <a:pt x="2666345" y="5169469"/>
                  </a:cubicBezTo>
                  <a:close/>
                  <a:moveTo>
                    <a:pt x="2327784" y="5644134"/>
                  </a:moveTo>
                  <a:cubicBezTo>
                    <a:pt x="2476387" y="5644134"/>
                    <a:pt x="2476016" y="5641339"/>
                    <a:pt x="2624371" y="5641339"/>
                  </a:cubicBezTo>
                  <a:cubicBezTo>
                    <a:pt x="2687937" y="5641339"/>
                    <a:pt x="2671143" y="5569754"/>
                    <a:pt x="2680047" y="6093997"/>
                  </a:cubicBezTo>
                  <a:cubicBezTo>
                    <a:pt x="2512350" y="6095653"/>
                    <a:pt x="2509456" y="6090634"/>
                    <a:pt x="2288655" y="6090510"/>
                  </a:cubicBezTo>
                  <a:cubicBezTo>
                    <a:pt x="2281705" y="5572845"/>
                    <a:pt x="2268843" y="5644134"/>
                    <a:pt x="2327784" y="5644134"/>
                  </a:cubicBezTo>
                  <a:close/>
                  <a:moveTo>
                    <a:pt x="2327784" y="6113482"/>
                  </a:moveTo>
                  <a:cubicBezTo>
                    <a:pt x="2475101" y="6113482"/>
                    <a:pt x="2473715" y="6117216"/>
                    <a:pt x="2624371" y="6117216"/>
                  </a:cubicBezTo>
                  <a:cubicBezTo>
                    <a:pt x="2697633" y="6117216"/>
                    <a:pt x="2682298" y="6045951"/>
                    <a:pt x="2688160" y="6557657"/>
                  </a:cubicBezTo>
                  <a:cubicBezTo>
                    <a:pt x="2688259" y="6566139"/>
                    <a:pt x="2294270" y="6565843"/>
                    <a:pt x="2294121" y="6557312"/>
                  </a:cubicBezTo>
                  <a:cubicBezTo>
                    <a:pt x="2284401" y="6042539"/>
                    <a:pt x="2277994" y="6113482"/>
                    <a:pt x="2327784" y="6113482"/>
                  </a:cubicBezTo>
                  <a:close/>
                  <a:moveTo>
                    <a:pt x="2681234" y="4696066"/>
                  </a:moveTo>
                  <a:cubicBezTo>
                    <a:pt x="2759741" y="4696734"/>
                    <a:pt x="2897831" y="4702618"/>
                    <a:pt x="3069980" y="4697475"/>
                  </a:cubicBezTo>
                  <a:cubicBezTo>
                    <a:pt x="3072775" y="4871654"/>
                    <a:pt x="3077524" y="4985672"/>
                    <a:pt x="3078291" y="5147635"/>
                  </a:cubicBezTo>
                  <a:cubicBezTo>
                    <a:pt x="2751652" y="5148352"/>
                    <a:pt x="2834512" y="5147017"/>
                    <a:pt x="2686231" y="5146547"/>
                  </a:cubicBezTo>
                  <a:cubicBezTo>
                    <a:pt x="2681878" y="4869948"/>
                    <a:pt x="2683807" y="4854716"/>
                    <a:pt x="2681234" y="4696066"/>
                  </a:cubicBezTo>
                  <a:close/>
                  <a:moveTo>
                    <a:pt x="2686602" y="5169519"/>
                  </a:moveTo>
                  <a:cubicBezTo>
                    <a:pt x="2830282" y="5170038"/>
                    <a:pt x="2766270" y="5171274"/>
                    <a:pt x="3078390" y="5170607"/>
                  </a:cubicBezTo>
                  <a:cubicBezTo>
                    <a:pt x="3079008" y="5480934"/>
                    <a:pt x="3083213" y="5494905"/>
                    <a:pt x="3086651" y="5619852"/>
                  </a:cubicBezTo>
                  <a:cubicBezTo>
                    <a:pt x="2753582" y="5620618"/>
                    <a:pt x="2829639" y="5619209"/>
                    <a:pt x="2692761" y="5618541"/>
                  </a:cubicBezTo>
                  <a:cubicBezTo>
                    <a:pt x="2690460" y="5430911"/>
                    <a:pt x="2693676" y="5617478"/>
                    <a:pt x="2686602" y="5169519"/>
                  </a:cubicBezTo>
                  <a:close/>
                  <a:moveTo>
                    <a:pt x="3088630" y="5713964"/>
                  </a:moveTo>
                  <a:cubicBezTo>
                    <a:pt x="3095283" y="6149436"/>
                    <a:pt x="3104831" y="6091598"/>
                    <a:pt x="3069535" y="6091079"/>
                  </a:cubicBezTo>
                  <a:cubicBezTo>
                    <a:pt x="2646260" y="6084254"/>
                    <a:pt x="2700651" y="6117908"/>
                    <a:pt x="2699612" y="6051046"/>
                  </a:cubicBezTo>
                  <a:cubicBezTo>
                    <a:pt x="2694616" y="5744304"/>
                    <a:pt x="2693874" y="5703059"/>
                    <a:pt x="2693057" y="5641513"/>
                  </a:cubicBezTo>
                  <a:cubicBezTo>
                    <a:pt x="3156846" y="5643837"/>
                    <a:pt x="3087096" y="5617132"/>
                    <a:pt x="3088630" y="5713964"/>
                  </a:cubicBezTo>
                  <a:close/>
                  <a:moveTo>
                    <a:pt x="3090238" y="4696906"/>
                  </a:moveTo>
                  <a:cubicBezTo>
                    <a:pt x="3249747" y="4692653"/>
                    <a:pt x="3481927" y="4698440"/>
                    <a:pt x="3481976" y="4701630"/>
                  </a:cubicBezTo>
                  <a:cubicBezTo>
                    <a:pt x="3483336" y="4789238"/>
                    <a:pt x="3485439" y="4902365"/>
                    <a:pt x="3489421" y="5148599"/>
                  </a:cubicBezTo>
                  <a:cubicBezTo>
                    <a:pt x="3335451" y="5148451"/>
                    <a:pt x="3363970" y="5147091"/>
                    <a:pt x="3098598" y="5147585"/>
                  </a:cubicBezTo>
                  <a:cubicBezTo>
                    <a:pt x="3097608" y="4957680"/>
                    <a:pt x="3092340" y="4852713"/>
                    <a:pt x="3090238" y="4696906"/>
                  </a:cubicBezTo>
                  <a:close/>
                  <a:moveTo>
                    <a:pt x="2773023" y="6115064"/>
                  </a:moveTo>
                  <a:cubicBezTo>
                    <a:pt x="2873913" y="6112023"/>
                    <a:pt x="2968422" y="6112518"/>
                    <a:pt x="3069263" y="6114026"/>
                  </a:cubicBezTo>
                  <a:cubicBezTo>
                    <a:pt x="3102951" y="6114570"/>
                    <a:pt x="3096075" y="6095357"/>
                    <a:pt x="3094888" y="6219884"/>
                  </a:cubicBezTo>
                  <a:cubicBezTo>
                    <a:pt x="3090682" y="6616063"/>
                    <a:pt x="3120265" y="6564038"/>
                    <a:pt x="3069486" y="6563543"/>
                  </a:cubicBezTo>
                  <a:cubicBezTo>
                    <a:pt x="2677549" y="6559884"/>
                    <a:pt x="2708516" y="6567301"/>
                    <a:pt x="2708392" y="6557361"/>
                  </a:cubicBezTo>
                  <a:cubicBezTo>
                    <a:pt x="2702456" y="6038929"/>
                    <a:pt x="2674383" y="6117908"/>
                    <a:pt x="2773023" y="6115064"/>
                  </a:cubicBezTo>
                  <a:close/>
                  <a:moveTo>
                    <a:pt x="3098696" y="5207599"/>
                  </a:moveTo>
                  <a:cubicBezTo>
                    <a:pt x="3098696" y="5154311"/>
                    <a:pt x="3038914" y="5171175"/>
                    <a:pt x="3489792" y="5171546"/>
                  </a:cubicBezTo>
                  <a:cubicBezTo>
                    <a:pt x="3494294" y="5450742"/>
                    <a:pt x="3494294" y="5454599"/>
                    <a:pt x="3496272" y="5545324"/>
                  </a:cubicBezTo>
                  <a:cubicBezTo>
                    <a:pt x="3498301" y="5637556"/>
                    <a:pt x="3571835" y="5618788"/>
                    <a:pt x="3106908" y="5619802"/>
                  </a:cubicBezTo>
                  <a:cubicBezTo>
                    <a:pt x="3104583" y="5534963"/>
                    <a:pt x="3098696" y="5438131"/>
                    <a:pt x="3098696" y="5207599"/>
                  </a:cubicBezTo>
                  <a:close/>
                  <a:moveTo>
                    <a:pt x="3217717" y="5642650"/>
                  </a:moveTo>
                  <a:cubicBezTo>
                    <a:pt x="3367630" y="5642650"/>
                    <a:pt x="3362411" y="5640424"/>
                    <a:pt x="3498226" y="5640227"/>
                  </a:cubicBezTo>
                  <a:cubicBezTo>
                    <a:pt x="3499240" y="5694800"/>
                    <a:pt x="3499438" y="5712134"/>
                    <a:pt x="3504707" y="6051441"/>
                  </a:cubicBezTo>
                  <a:cubicBezTo>
                    <a:pt x="3505597" y="6108190"/>
                    <a:pt x="3549006" y="6091945"/>
                    <a:pt x="3217717" y="6092216"/>
                  </a:cubicBezTo>
                  <a:cubicBezTo>
                    <a:pt x="3094393" y="6092216"/>
                    <a:pt x="3115417" y="6101613"/>
                    <a:pt x="3114625" y="6050996"/>
                  </a:cubicBezTo>
                  <a:cubicBezTo>
                    <a:pt x="3107007" y="5559443"/>
                    <a:pt x="3077128" y="5642650"/>
                    <a:pt x="3217717" y="5642650"/>
                  </a:cubicBezTo>
                  <a:close/>
                  <a:moveTo>
                    <a:pt x="3502159" y="4698613"/>
                  </a:moveTo>
                  <a:cubicBezTo>
                    <a:pt x="3926275" y="4699305"/>
                    <a:pt x="3894071" y="4695547"/>
                    <a:pt x="3894170" y="4701630"/>
                  </a:cubicBezTo>
                  <a:cubicBezTo>
                    <a:pt x="3902258" y="5218479"/>
                    <a:pt x="3940645" y="5145805"/>
                    <a:pt x="3811162" y="5145805"/>
                  </a:cubicBezTo>
                  <a:cubicBezTo>
                    <a:pt x="3662807" y="5145805"/>
                    <a:pt x="3662584" y="5148599"/>
                    <a:pt x="3514403" y="5148599"/>
                  </a:cubicBezTo>
                  <a:cubicBezTo>
                    <a:pt x="3507996" y="5148599"/>
                    <a:pt x="3509975" y="5198746"/>
                    <a:pt x="3502159" y="4698613"/>
                  </a:cubicBezTo>
                  <a:close/>
                  <a:moveTo>
                    <a:pt x="3115120" y="6220180"/>
                  </a:moveTo>
                  <a:cubicBezTo>
                    <a:pt x="3116579" y="6082301"/>
                    <a:pt x="3032310" y="6115336"/>
                    <a:pt x="3505820" y="6114941"/>
                  </a:cubicBezTo>
                  <a:cubicBezTo>
                    <a:pt x="3508046" y="6231727"/>
                    <a:pt x="3513586" y="6372104"/>
                    <a:pt x="3512819" y="6557460"/>
                  </a:cubicBezTo>
                  <a:cubicBezTo>
                    <a:pt x="3512819" y="6559216"/>
                    <a:pt x="3559221" y="6566906"/>
                    <a:pt x="3119547" y="6563963"/>
                  </a:cubicBezTo>
                  <a:cubicBezTo>
                    <a:pt x="3116183" y="6448907"/>
                    <a:pt x="3114007" y="6335780"/>
                    <a:pt x="3115120" y="6220180"/>
                  </a:cubicBezTo>
                  <a:close/>
                  <a:moveTo>
                    <a:pt x="3510049" y="5171546"/>
                  </a:moveTo>
                  <a:cubicBezTo>
                    <a:pt x="3611830" y="5171546"/>
                    <a:pt x="3651058" y="5169024"/>
                    <a:pt x="3903816" y="5168703"/>
                  </a:cubicBezTo>
                  <a:cubicBezTo>
                    <a:pt x="3903074" y="5462809"/>
                    <a:pt x="3907724" y="5492036"/>
                    <a:pt x="3911038" y="5620000"/>
                  </a:cubicBezTo>
                  <a:cubicBezTo>
                    <a:pt x="3443564" y="5618665"/>
                    <a:pt x="3518607" y="5637655"/>
                    <a:pt x="3516554" y="5544755"/>
                  </a:cubicBezTo>
                  <a:cubicBezTo>
                    <a:pt x="3514155" y="5434743"/>
                    <a:pt x="3514403" y="5441766"/>
                    <a:pt x="3510049" y="5171546"/>
                  </a:cubicBezTo>
                  <a:close/>
                  <a:moveTo>
                    <a:pt x="3911607" y="5642972"/>
                  </a:moveTo>
                  <a:cubicBezTo>
                    <a:pt x="3913141" y="5710057"/>
                    <a:pt x="3918112" y="6089644"/>
                    <a:pt x="3918137" y="6091549"/>
                  </a:cubicBezTo>
                  <a:cubicBezTo>
                    <a:pt x="3468199" y="6086455"/>
                    <a:pt x="3526003" y="6115163"/>
                    <a:pt x="3524989" y="6051046"/>
                  </a:cubicBezTo>
                  <a:cubicBezTo>
                    <a:pt x="3520240" y="5744947"/>
                    <a:pt x="3519572" y="5698979"/>
                    <a:pt x="3518508" y="5640202"/>
                  </a:cubicBezTo>
                  <a:cubicBezTo>
                    <a:pt x="3657885" y="5640252"/>
                    <a:pt x="3575298" y="5642057"/>
                    <a:pt x="3911607" y="5642972"/>
                  </a:cubicBezTo>
                  <a:close/>
                  <a:moveTo>
                    <a:pt x="3918360" y="6114545"/>
                  </a:moveTo>
                  <a:cubicBezTo>
                    <a:pt x="3919572" y="6242088"/>
                    <a:pt x="3916282" y="6281355"/>
                    <a:pt x="3923356" y="6566683"/>
                  </a:cubicBezTo>
                  <a:cubicBezTo>
                    <a:pt x="3746260" y="6566955"/>
                    <a:pt x="3533027" y="6563914"/>
                    <a:pt x="3533052" y="6557583"/>
                  </a:cubicBezTo>
                  <a:cubicBezTo>
                    <a:pt x="3533819" y="6373440"/>
                    <a:pt x="3528451" y="6237711"/>
                    <a:pt x="3526077" y="6114892"/>
                  </a:cubicBezTo>
                  <a:cubicBezTo>
                    <a:pt x="3669757" y="6114867"/>
                    <a:pt x="3794293" y="6113037"/>
                    <a:pt x="3918360" y="6114545"/>
                  </a:cubicBezTo>
                  <a:close/>
                  <a:moveTo>
                    <a:pt x="3532978" y="6584858"/>
                  </a:moveTo>
                  <a:cubicBezTo>
                    <a:pt x="3686972" y="6585377"/>
                    <a:pt x="3615218" y="6590199"/>
                    <a:pt x="3923925" y="6589680"/>
                  </a:cubicBezTo>
                  <a:cubicBezTo>
                    <a:pt x="3924172" y="6600782"/>
                    <a:pt x="3932409" y="7035339"/>
                    <a:pt x="3932458" y="7038281"/>
                  </a:cubicBezTo>
                  <a:cubicBezTo>
                    <a:pt x="3656030" y="7039592"/>
                    <a:pt x="3697089" y="7036031"/>
                    <a:pt x="3541462" y="7035636"/>
                  </a:cubicBezTo>
                  <a:cubicBezTo>
                    <a:pt x="3538939" y="6892044"/>
                    <a:pt x="3532508" y="6771054"/>
                    <a:pt x="3532978" y="6584858"/>
                  </a:cubicBezTo>
                  <a:close/>
                  <a:moveTo>
                    <a:pt x="3931864" y="5643046"/>
                  </a:moveTo>
                  <a:cubicBezTo>
                    <a:pt x="4248510" y="5644134"/>
                    <a:pt x="4197558" y="5642675"/>
                    <a:pt x="4321402" y="5641735"/>
                  </a:cubicBezTo>
                  <a:cubicBezTo>
                    <a:pt x="4323504" y="5847244"/>
                    <a:pt x="4327387" y="5873677"/>
                    <a:pt x="4330628" y="6091796"/>
                  </a:cubicBezTo>
                  <a:cubicBezTo>
                    <a:pt x="4214254" y="6092390"/>
                    <a:pt x="4156846" y="6094813"/>
                    <a:pt x="3938369" y="6091821"/>
                  </a:cubicBezTo>
                  <a:cubicBezTo>
                    <a:pt x="3938345" y="6089867"/>
                    <a:pt x="3933546" y="5717920"/>
                    <a:pt x="3931864" y="5643046"/>
                  </a:cubicBezTo>
                  <a:close/>
                  <a:moveTo>
                    <a:pt x="4335599" y="5207203"/>
                  </a:moveTo>
                  <a:cubicBezTo>
                    <a:pt x="4333744" y="5151517"/>
                    <a:pt x="4278216" y="5170013"/>
                    <a:pt x="4701342" y="5170013"/>
                  </a:cubicBezTo>
                  <a:cubicBezTo>
                    <a:pt x="4743761" y="5170013"/>
                    <a:pt x="4719225" y="5115490"/>
                    <a:pt x="4732235" y="5545422"/>
                  </a:cubicBezTo>
                  <a:cubicBezTo>
                    <a:pt x="4734857" y="5632240"/>
                    <a:pt x="4801713" y="5618492"/>
                    <a:pt x="4404607" y="5618492"/>
                  </a:cubicBezTo>
                  <a:cubicBezTo>
                    <a:pt x="4312794" y="5618492"/>
                    <a:pt x="4351652" y="5688099"/>
                    <a:pt x="4335599" y="5207203"/>
                  </a:cubicBezTo>
                  <a:close/>
                  <a:moveTo>
                    <a:pt x="4404632" y="5641438"/>
                  </a:moveTo>
                  <a:cubicBezTo>
                    <a:pt x="4793798" y="5641438"/>
                    <a:pt x="4734634" y="5617972"/>
                    <a:pt x="4736143" y="5713964"/>
                  </a:cubicBezTo>
                  <a:cubicBezTo>
                    <a:pt x="4742970" y="6149138"/>
                    <a:pt x="4752195" y="6089966"/>
                    <a:pt x="4701367" y="6089966"/>
                  </a:cubicBezTo>
                  <a:cubicBezTo>
                    <a:pt x="4296124" y="6089966"/>
                    <a:pt x="4351182" y="6107053"/>
                    <a:pt x="4350291" y="6051046"/>
                  </a:cubicBezTo>
                  <a:cubicBezTo>
                    <a:pt x="4342747" y="5573562"/>
                    <a:pt x="4317024" y="5641438"/>
                    <a:pt x="4404632" y="5641438"/>
                  </a:cubicBezTo>
                  <a:close/>
                  <a:moveTo>
                    <a:pt x="4404632" y="6114570"/>
                  </a:moveTo>
                  <a:cubicBezTo>
                    <a:pt x="4551924" y="6114570"/>
                    <a:pt x="4559764" y="6112913"/>
                    <a:pt x="4701367" y="6112913"/>
                  </a:cubicBezTo>
                  <a:cubicBezTo>
                    <a:pt x="4756549" y="6112913"/>
                    <a:pt x="4739952" y="6049315"/>
                    <a:pt x="4747521" y="6562727"/>
                  </a:cubicBezTo>
                  <a:cubicBezTo>
                    <a:pt x="4584795" y="6561713"/>
                    <a:pt x="4557860" y="6566560"/>
                    <a:pt x="4357662" y="6566535"/>
                  </a:cubicBezTo>
                  <a:cubicBezTo>
                    <a:pt x="4350588" y="6051540"/>
                    <a:pt x="4329737" y="6114570"/>
                    <a:pt x="4404632" y="6114570"/>
                  </a:cubicBezTo>
                  <a:close/>
                  <a:moveTo>
                    <a:pt x="4739383" y="4701160"/>
                  </a:moveTo>
                  <a:cubicBezTo>
                    <a:pt x="4739309" y="4695794"/>
                    <a:pt x="5133299" y="4695027"/>
                    <a:pt x="5133397" y="4701555"/>
                  </a:cubicBezTo>
                  <a:cubicBezTo>
                    <a:pt x="5136341" y="4889705"/>
                    <a:pt x="5133076" y="4822793"/>
                    <a:pt x="5138418" y="5146052"/>
                  </a:cubicBezTo>
                  <a:cubicBezTo>
                    <a:pt x="4956722" y="5143160"/>
                    <a:pt x="4853754" y="5146522"/>
                    <a:pt x="4748139" y="5146943"/>
                  </a:cubicBezTo>
                  <a:cubicBezTo>
                    <a:pt x="4747966" y="4979663"/>
                    <a:pt x="4741882" y="4860774"/>
                    <a:pt x="4739383" y="4701160"/>
                  </a:cubicBezTo>
                  <a:close/>
                  <a:moveTo>
                    <a:pt x="4747867" y="5207697"/>
                  </a:moveTo>
                  <a:cubicBezTo>
                    <a:pt x="4748188" y="5165018"/>
                    <a:pt x="4689123" y="5161804"/>
                    <a:pt x="5138765" y="5169098"/>
                  </a:cubicBezTo>
                  <a:cubicBezTo>
                    <a:pt x="5145839" y="5585357"/>
                    <a:pt x="5142945" y="5447799"/>
                    <a:pt x="5144973" y="5619679"/>
                  </a:cubicBezTo>
                  <a:cubicBezTo>
                    <a:pt x="4691399" y="5611692"/>
                    <a:pt x="4755609" y="5648436"/>
                    <a:pt x="4752468" y="5544681"/>
                  </a:cubicBezTo>
                  <a:cubicBezTo>
                    <a:pt x="4748090" y="5399507"/>
                    <a:pt x="4747298" y="5298966"/>
                    <a:pt x="4747867" y="5207697"/>
                  </a:cubicBezTo>
                  <a:close/>
                  <a:moveTo>
                    <a:pt x="5145270" y="5642625"/>
                  </a:moveTo>
                  <a:cubicBezTo>
                    <a:pt x="5148287" y="5873207"/>
                    <a:pt x="5152517" y="5903078"/>
                    <a:pt x="5154842" y="6092043"/>
                  </a:cubicBezTo>
                  <a:cubicBezTo>
                    <a:pt x="4998943" y="6092167"/>
                    <a:pt x="4949475" y="6092563"/>
                    <a:pt x="4849722" y="6091079"/>
                  </a:cubicBezTo>
                  <a:cubicBezTo>
                    <a:pt x="4734783" y="6089373"/>
                    <a:pt x="4763326" y="6159623"/>
                    <a:pt x="4756351" y="5713568"/>
                  </a:cubicBezTo>
                  <a:cubicBezTo>
                    <a:pt x="4754916" y="5620940"/>
                    <a:pt x="4680838" y="5635108"/>
                    <a:pt x="5145270" y="5642625"/>
                  </a:cubicBezTo>
                  <a:close/>
                  <a:moveTo>
                    <a:pt x="5155114" y="6114991"/>
                  </a:moveTo>
                  <a:cubicBezTo>
                    <a:pt x="5157736" y="6373909"/>
                    <a:pt x="5151800" y="6065560"/>
                    <a:pt x="5159517" y="6566114"/>
                  </a:cubicBezTo>
                  <a:cubicBezTo>
                    <a:pt x="4735624" y="6566337"/>
                    <a:pt x="4965799" y="6564878"/>
                    <a:pt x="4767803" y="6562900"/>
                  </a:cubicBezTo>
                  <a:cubicBezTo>
                    <a:pt x="4766591" y="6465722"/>
                    <a:pt x="4767209" y="6512580"/>
                    <a:pt x="4761075" y="6113062"/>
                  </a:cubicBezTo>
                  <a:cubicBezTo>
                    <a:pt x="4927412" y="6113951"/>
                    <a:pt x="4773714" y="6115312"/>
                    <a:pt x="5155114" y="6114991"/>
                  </a:cubicBezTo>
                  <a:close/>
                  <a:moveTo>
                    <a:pt x="5159071" y="5169420"/>
                  </a:moveTo>
                  <a:cubicBezTo>
                    <a:pt x="5605571" y="5176492"/>
                    <a:pt x="5550216" y="5145088"/>
                    <a:pt x="5551404" y="5207846"/>
                  </a:cubicBezTo>
                  <a:cubicBezTo>
                    <a:pt x="5553729" y="5330938"/>
                    <a:pt x="5555361" y="5426188"/>
                    <a:pt x="5556474" y="5545225"/>
                  </a:cubicBezTo>
                  <a:cubicBezTo>
                    <a:pt x="5557241" y="5628308"/>
                    <a:pt x="5637107" y="5627368"/>
                    <a:pt x="5165280" y="5620000"/>
                  </a:cubicBezTo>
                  <a:cubicBezTo>
                    <a:pt x="5163697" y="5484420"/>
                    <a:pt x="5165403" y="5533232"/>
                    <a:pt x="5159071" y="5169420"/>
                  </a:cubicBezTo>
                  <a:close/>
                  <a:moveTo>
                    <a:pt x="5159888" y="6589062"/>
                  </a:moveTo>
                  <a:cubicBezTo>
                    <a:pt x="5162312" y="6746228"/>
                    <a:pt x="5163004" y="6799144"/>
                    <a:pt x="5165205" y="6895383"/>
                  </a:cubicBezTo>
                  <a:cubicBezTo>
                    <a:pt x="5169386" y="7085387"/>
                    <a:pt x="5237652" y="7029034"/>
                    <a:pt x="4849425" y="7037367"/>
                  </a:cubicBezTo>
                  <a:cubicBezTo>
                    <a:pt x="4756895" y="7039246"/>
                    <a:pt x="4775075" y="7124382"/>
                    <a:pt x="4768100" y="6585847"/>
                  </a:cubicBezTo>
                  <a:cubicBezTo>
                    <a:pt x="4920758" y="6587404"/>
                    <a:pt x="4774753" y="6589259"/>
                    <a:pt x="5159888" y="6589062"/>
                  </a:cubicBezTo>
                  <a:close/>
                  <a:moveTo>
                    <a:pt x="5166566" y="5713617"/>
                  </a:moveTo>
                  <a:cubicBezTo>
                    <a:pt x="5165156" y="5623314"/>
                    <a:pt x="5089495" y="5642650"/>
                    <a:pt x="5557562" y="5640721"/>
                  </a:cubicBezTo>
                  <a:cubicBezTo>
                    <a:pt x="5560704" y="5872688"/>
                    <a:pt x="5561817" y="5820142"/>
                    <a:pt x="5566615" y="6093799"/>
                  </a:cubicBezTo>
                  <a:cubicBezTo>
                    <a:pt x="5112571" y="6093033"/>
                    <a:pt x="5175421" y="6107078"/>
                    <a:pt x="5174555" y="6051046"/>
                  </a:cubicBezTo>
                  <a:cubicBezTo>
                    <a:pt x="5171909" y="5882282"/>
                    <a:pt x="5169163" y="5878153"/>
                    <a:pt x="5166566" y="5713617"/>
                  </a:cubicBezTo>
                  <a:close/>
                  <a:moveTo>
                    <a:pt x="5591250" y="5145855"/>
                  </a:moveTo>
                  <a:cubicBezTo>
                    <a:pt x="5563771" y="5145855"/>
                    <a:pt x="5570696" y="5162175"/>
                    <a:pt x="5568767" y="5038711"/>
                  </a:cubicBezTo>
                  <a:cubicBezTo>
                    <a:pt x="5562534" y="4646537"/>
                    <a:pt x="5552195" y="4698143"/>
                    <a:pt x="5591250" y="4698143"/>
                  </a:cubicBezTo>
                  <a:cubicBezTo>
                    <a:pt x="5739902" y="4698143"/>
                    <a:pt x="5739037" y="4697352"/>
                    <a:pt x="5888010" y="4697352"/>
                  </a:cubicBezTo>
                  <a:cubicBezTo>
                    <a:pt x="5986847" y="4697352"/>
                    <a:pt x="5956746" y="4630044"/>
                    <a:pt x="5963152" y="5039082"/>
                  </a:cubicBezTo>
                  <a:cubicBezTo>
                    <a:pt x="5965403" y="5182946"/>
                    <a:pt x="6039482" y="5145855"/>
                    <a:pt x="5591250" y="5145855"/>
                  </a:cubicBezTo>
                  <a:close/>
                  <a:moveTo>
                    <a:pt x="5964463" y="5170730"/>
                  </a:moveTo>
                  <a:cubicBezTo>
                    <a:pt x="5965007" y="5409645"/>
                    <a:pt x="5967629" y="5464935"/>
                    <a:pt x="5970696" y="5620371"/>
                  </a:cubicBezTo>
                  <a:cubicBezTo>
                    <a:pt x="5811582" y="5622769"/>
                    <a:pt x="5741881" y="5617577"/>
                    <a:pt x="5577548" y="5617700"/>
                  </a:cubicBezTo>
                  <a:cubicBezTo>
                    <a:pt x="5576261" y="5511150"/>
                    <a:pt x="5576781" y="5477719"/>
                    <a:pt x="5570993" y="5168826"/>
                  </a:cubicBezTo>
                  <a:cubicBezTo>
                    <a:pt x="5744750" y="5168653"/>
                    <a:pt x="5695331" y="5170854"/>
                    <a:pt x="5964463" y="5170730"/>
                  </a:cubicBezTo>
                  <a:close/>
                  <a:moveTo>
                    <a:pt x="5573367" y="6588864"/>
                  </a:moveTo>
                  <a:cubicBezTo>
                    <a:pt x="5572428" y="6785865"/>
                    <a:pt x="5579749" y="6886530"/>
                    <a:pt x="5582470" y="7034350"/>
                  </a:cubicBezTo>
                  <a:cubicBezTo>
                    <a:pt x="5407130" y="7034499"/>
                    <a:pt x="5423677" y="7039147"/>
                    <a:pt x="5188233" y="7037070"/>
                  </a:cubicBezTo>
                  <a:cubicBezTo>
                    <a:pt x="5185438" y="6866575"/>
                    <a:pt x="5185661" y="6948423"/>
                    <a:pt x="5180120" y="6589062"/>
                  </a:cubicBezTo>
                  <a:lnTo>
                    <a:pt x="5573367" y="6588864"/>
                  </a:lnTo>
                  <a:close/>
                  <a:moveTo>
                    <a:pt x="5578883" y="5713617"/>
                  </a:moveTo>
                  <a:cubicBezTo>
                    <a:pt x="5577275" y="5611098"/>
                    <a:pt x="5516059" y="5643887"/>
                    <a:pt x="5888010" y="5643887"/>
                  </a:cubicBezTo>
                  <a:cubicBezTo>
                    <a:pt x="5996593" y="5643887"/>
                    <a:pt x="5968792" y="5567899"/>
                    <a:pt x="5976360" y="6051490"/>
                  </a:cubicBezTo>
                  <a:cubicBezTo>
                    <a:pt x="5977226" y="6106682"/>
                    <a:pt x="6038591" y="6093824"/>
                    <a:pt x="5591250" y="6093824"/>
                  </a:cubicBezTo>
                  <a:cubicBezTo>
                    <a:pt x="5587540" y="6093824"/>
                    <a:pt x="5585512" y="6137814"/>
                    <a:pt x="5578883" y="5713617"/>
                  </a:cubicBezTo>
                  <a:close/>
                  <a:moveTo>
                    <a:pt x="5591250" y="6116771"/>
                  </a:moveTo>
                  <a:cubicBezTo>
                    <a:pt x="6053258" y="6116771"/>
                    <a:pt x="5976162" y="6083586"/>
                    <a:pt x="5980021" y="6220378"/>
                  </a:cubicBezTo>
                  <a:cubicBezTo>
                    <a:pt x="5983335" y="6342333"/>
                    <a:pt x="5984547" y="6434936"/>
                    <a:pt x="5985833" y="6557657"/>
                  </a:cubicBezTo>
                  <a:cubicBezTo>
                    <a:pt x="5985957" y="6568735"/>
                    <a:pt x="6023404" y="6565892"/>
                    <a:pt x="5593798" y="6565892"/>
                  </a:cubicBezTo>
                  <a:cubicBezTo>
                    <a:pt x="5596395" y="6230961"/>
                    <a:pt x="5580565" y="6116771"/>
                    <a:pt x="5591250" y="6116771"/>
                  </a:cubicBezTo>
                  <a:close/>
                  <a:moveTo>
                    <a:pt x="5593649" y="6588864"/>
                  </a:moveTo>
                  <a:cubicBezTo>
                    <a:pt x="5607377" y="6588864"/>
                    <a:pt x="5932358" y="6588542"/>
                    <a:pt x="5986155" y="6588146"/>
                  </a:cubicBezTo>
                  <a:cubicBezTo>
                    <a:pt x="5988752" y="6826913"/>
                    <a:pt x="5991621" y="6882326"/>
                    <a:pt x="5994193" y="7036625"/>
                  </a:cubicBezTo>
                  <a:cubicBezTo>
                    <a:pt x="5764908" y="7038405"/>
                    <a:pt x="5767506" y="7034523"/>
                    <a:pt x="5602727" y="7034375"/>
                  </a:cubicBezTo>
                  <a:cubicBezTo>
                    <a:pt x="5599858" y="6877480"/>
                    <a:pt x="5592710" y="6782602"/>
                    <a:pt x="5593649" y="6588864"/>
                  </a:cubicBezTo>
                  <a:close/>
                  <a:moveTo>
                    <a:pt x="6333446" y="5618640"/>
                  </a:moveTo>
                  <a:cubicBezTo>
                    <a:pt x="5934535" y="5609540"/>
                    <a:pt x="5991844" y="5652912"/>
                    <a:pt x="5989370" y="5544730"/>
                  </a:cubicBezTo>
                  <a:cubicBezTo>
                    <a:pt x="5986773" y="5431924"/>
                    <a:pt x="5984795" y="5319514"/>
                    <a:pt x="5984795" y="5207599"/>
                  </a:cubicBezTo>
                  <a:cubicBezTo>
                    <a:pt x="5984795" y="5152259"/>
                    <a:pt x="5926818" y="5174563"/>
                    <a:pt x="6376335" y="5168629"/>
                  </a:cubicBezTo>
                  <a:cubicBezTo>
                    <a:pt x="6382840" y="5690473"/>
                    <a:pt x="6403938" y="5620247"/>
                    <a:pt x="6333446" y="5618640"/>
                  </a:cubicBezTo>
                  <a:close/>
                  <a:moveTo>
                    <a:pt x="6333100" y="5146349"/>
                  </a:moveTo>
                  <a:cubicBezTo>
                    <a:pt x="6243439" y="5147932"/>
                    <a:pt x="6233570" y="5147635"/>
                    <a:pt x="5984646" y="5147759"/>
                  </a:cubicBezTo>
                  <a:cubicBezTo>
                    <a:pt x="5984448" y="5111805"/>
                    <a:pt x="5979674" y="4745545"/>
                    <a:pt x="5978957" y="4697253"/>
                  </a:cubicBezTo>
                  <a:cubicBezTo>
                    <a:pt x="5981480" y="4697253"/>
                    <a:pt x="6261990" y="4696684"/>
                    <a:pt x="6368964" y="4696190"/>
                  </a:cubicBezTo>
                  <a:cubicBezTo>
                    <a:pt x="6377102" y="5215536"/>
                    <a:pt x="6392857" y="5145311"/>
                    <a:pt x="6333100" y="5146349"/>
                  </a:cubicBezTo>
                  <a:close/>
                  <a:moveTo>
                    <a:pt x="6333174" y="4673416"/>
                  </a:moveTo>
                  <a:cubicBezTo>
                    <a:pt x="6196864" y="4674157"/>
                    <a:pt x="6169435" y="4673539"/>
                    <a:pt x="6036365" y="4674059"/>
                  </a:cubicBezTo>
                  <a:cubicBezTo>
                    <a:pt x="5957216" y="4674380"/>
                    <a:pt x="5979452" y="4746138"/>
                    <a:pt x="5970300" y="4224715"/>
                  </a:cubicBezTo>
                  <a:cubicBezTo>
                    <a:pt x="6090459" y="4225185"/>
                    <a:pt x="6068569" y="4225976"/>
                    <a:pt x="6360010" y="4225358"/>
                  </a:cubicBezTo>
                  <a:cubicBezTo>
                    <a:pt x="6362682" y="4734888"/>
                    <a:pt x="6390483" y="4673094"/>
                    <a:pt x="6333174" y="4673416"/>
                  </a:cubicBezTo>
                  <a:close/>
                  <a:moveTo>
                    <a:pt x="6333223" y="4202435"/>
                  </a:moveTo>
                  <a:cubicBezTo>
                    <a:pt x="5927114" y="4203548"/>
                    <a:pt x="5969905" y="4203252"/>
                    <a:pt x="5969756" y="4194993"/>
                  </a:cubicBezTo>
                  <a:cubicBezTo>
                    <a:pt x="5960431" y="3670131"/>
                    <a:pt x="5937750" y="3749234"/>
                    <a:pt x="6036216" y="3750965"/>
                  </a:cubicBezTo>
                  <a:cubicBezTo>
                    <a:pt x="6408959" y="3757468"/>
                    <a:pt x="6355954" y="3715729"/>
                    <a:pt x="6356523" y="3858578"/>
                  </a:cubicBezTo>
                  <a:cubicBezTo>
                    <a:pt x="6357784" y="4254932"/>
                    <a:pt x="6375000" y="4202312"/>
                    <a:pt x="6333223" y="4202435"/>
                  </a:cubicBezTo>
                  <a:close/>
                  <a:moveTo>
                    <a:pt x="6333298" y="3730046"/>
                  </a:moveTo>
                  <a:cubicBezTo>
                    <a:pt x="5903964" y="3725422"/>
                    <a:pt x="5961569" y="3742953"/>
                    <a:pt x="5960728" y="3688974"/>
                  </a:cubicBezTo>
                  <a:cubicBezTo>
                    <a:pt x="5953184" y="3204220"/>
                    <a:pt x="5929217" y="3277710"/>
                    <a:pt x="6036216" y="3280034"/>
                  </a:cubicBezTo>
                  <a:cubicBezTo>
                    <a:pt x="6408217" y="3288021"/>
                    <a:pt x="6345146" y="3246702"/>
                    <a:pt x="6346753" y="3352089"/>
                  </a:cubicBezTo>
                  <a:cubicBezTo>
                    <a:pt x="6353382" y="3774629"/>
                    <a:pt x="6368865" y="3730392"/>
                    <a:pt x="6333298" y="3730046"/>
                  </a:cubicBezTo>
                  <a:close/>
                  <a:moveTo>
                    <a:pt x="5888034" y="4674380"/>
                  </a:moveTo>
                  <a:cubicBezTo>
                    <a:pt x="5739383" y="4674380"/>
                    <a:pt x="5740248" y="4675171"/>
                    <a:pt x="5591275" y="4675171"/>
                  </a:cubicBezTo>
                  <a:cubicBezTo>
                    <a:pt x="5551651" y="4675171"/>
                    <a:pt x="5563746" y="4722252"/>
                    <a:pt x="5558032" y="4363830"/>
                  </a:cubicBezTo>
                  <a:cubicBezTo>
                    <a:pt x="5555460" y="4199617"/>
                    <a:pt x="5544923" y="4224739"/>
                    <a:pt x="5591275" y="4224739"/>
                  </a:cubicBezTo>
                  <a:cubicBezTo>
                    <a:pt x="5893798" y="4224591"/>
                    <a:pt x="5901589" y="4224542"/>
                    <a:pt x="5950018" y="4224665"/>
                  </a:cubicBezTo>
                  <a:cubicBezTo>
                    <a:pt x="5959417" y="4752172"/>
                    <a:pt x="5982024" y="4674380"/>
                    <a:pt x="5888034" y="4674380"/>
                  </a:cubicBezTo>
                  <a:close/>
                  <a:moveTo>
                    <a:pt x="5888034" y="4201644"/>
                  </a:moveTo>
                  <a:cubicBezTo>
                    <a:pt x="5554471" y="4201817"/>
                    <a:pt x="5590459" y="4201817"/>
                    <a:pt x="5555980" y="4201768"/>
                  </a:cubicBezTo>
                  <a:cubicBezTo>
                    <a:pt x="5555138" y="4122492"/>
                    <a:pt x="5550043" y="3752127"/>
                    <a:pt x="5550018" y="3750347"/>
                  </a:cubicBezTo>
                  <a:cubicBezTo>
                    <a:pt x="5551824" y="3750347"/>
                    <a:pt x="5883904" y="3749506"/>
                    <a:pt x="5941485" y="3749803"/>
                  </a:cubicBezTo>
                  <a:cubicBezTo>
                    <a:pt x="5950562" y="4274046"/>
                    <a:pt x="5976063" y="4201644"/>
                    <a:pt x="5888034" y="4201644"/>
                  </a:cubicBezTo>
                  <a:close/>
                  <a:moveTo>
                    <a:pt x="5550290" y="5145904"/>
                  </a:moveTo>
                  <a:cubicBezTo>
                    <a:pt x="5443538" y="5146151"/>
                    <a:pt x="5319373" y="5148995"/>
                    <a:pt x="5158700" y="5146399"/>
                  </a:cubicBezTo>
                  <a:cubicBezTo>
                    <a:pt x="5153432" y="4836987"/>
                    <a:pt x="5156746" y="4899200"/>
                    <a:pt x="5153655" y="4701160"/>
                  </a:cubicBezTo>
                  <a:cubicBezTo>
                    <a:pt x="5153531" y="4694088"/>
                    <a:pt x="5124147" y="4696981"/>
                    <a:pt x="5543118" y="4698069"/>
                  </a:cubicBezTo>
                  <a:cubicBezTo>
                    <a:pt x="5549524" y="5103027"/>
                    <a:pt x="5549351" y="5093804"/>
                    <a:pt x="5550290" y="5145904"/>
                  </a:cubicBezTo>
                  <a:close/>
                  <a:moveTo>
                    <a:pt x="5153209" y="4674133"/>
                  </a:moveTo>
                  <a:cubicBezTo>
                    <a:pt x="5145715" y="4198776"/>
                    <a:pt x="5144355" y="4223206"/>
                    <a:pt x="5146111" y="4223206"/>
                  </a:cubicBezTo>
                  <a:cubicBezTo>
                    <a:pt x="5300501" y="4223849"/>
                    <a:pt x="5307130" y="4223058"/>
                    <a:pt x="5442796" y="4224146"/>
                  </a:cubicBezTo>
                  <a:cubicBezTo>
                    <a:pt x="5566046" y="4225135"/>
                    <a:pt x="5534263" y="4142645"/>
                    <a:pt x="5542722" y="4675097"/>
                  </a:cubicBezTo>
                  <a:cubicBezTo>
                    <a:pt x="5451107" y="4674825"/>
                    <a:pt x="5351255" y="4672822"/>
                    <a:pt x="5153209" y="4674133"/>
                  </a:cubicBezTo>
                  <a:close/>
                  <a:moveTo>
                    <a:pt x="5144750" y="4194943"/>
                  </a:moveTo>
                  <a:cubicBezTo>
                    <a:pt x="5133645" y="3712490"/>
                    <a:pt x="5141040" y="3752102"/>
                    <a:pt x="5146111" y="3752102"/>
                  </a:cubicBezTo>
                  <a:cubicBezTo>
                    <a:pt x="5607649" y="3754007"/>
                    <a:pt x="5529366" y="3714121"/>
                    <a:pt x="5531171" y="3858009"/>
                  </a:cubicBezTo>
                  <a:cubicBezTo>
                    <a:pt x="5532952" y="4013470"/>
                    <a:pt x="5534213" y="4045689"/>
                    <a:pt x="5535623" y="4195438"/>
                  </a:cubicBezTo>
                  <a:cubicBezTo>
                    <a:pt x="5535697" y="4204686"/>
                    <a:pt x="5144924" y="4203252"/>
                    <a:pt x="5144750" y="4194943"/>
                  </a:cubicBezTo>
                  <a:close/>
                  <a:moveTo>
                    <a:pt x="5442747" y="3728364"/>
                  </a:moveTo>
                  <a:cubicBezTo>
                    <a:pt x="5083385" y="3733681"/>
                    <a:pt x="5139358" y="3742731"/>
                    <a:pt x="5138493" y="3688949"/>
                  </a:cubicBezTo>
                  <a:cubicBezTo>
                    <a:pt x="5131468" y="3229393"/>
                    <a:pt x="5124889" y="3279465"/>
                    <a:pt x="5146111" y="3279589"/>
                  </a:cubicBezTo>
                  <a:cubicBezTo>
                    <a:pt x="5593229" y="3282581"/>
                    <a:pt x="5523701" y="3257162"/>
                    <a:pt x="5525185" y="3352065"/>
                  </a:cubicBezTo>
                  <a:cubicBezTo>
                    <a:pt x="5527708" y="3513262"/>
                    <a:pt x="5526199" y="3520927"/>
                    <a:pt x="5528846" y="3689394"/>
                  </a:cubicBezTo>
                  <a:cubicBezTo>
                    <a:pt x="5529588" y="3737810"/>
                    <a:pt x="5546729" y="3726806"/>
                    <a:pt x="5442747" y="3728364"/>
                  </a:cubicBezTo>
                  <a:close/>
                  <a:moveTo>
                    <a:pt x="5132952" y="4674256"/>
                  </a:moveTo>
                  <a:cubicBezTo>
                    <a:pt x="5054323" y="4674677"/>
                    <a:pt x="5060655" y="4674603"/>
                    <a:pt x="4738988" y="4674751"/>
                  </a:cubicBezTo>
                  <a:cubicBezTo>
                    <a:pt x="4736341" y="4489791"/>
                    <a:pt x="4739532" y="4550917"/>
                    <a:pt x="4733670" y="4226545"/>
                  </a:cubicBezTo>
                  <a:cubicBezTo>
                    <a:pt x="4893304" y="4225877"/>
                    <a:pt x="4821822" y="4221846"/>
                    <a:pt x="5125136" y="4223132"/>
                  </a:cubicBezTo>
                  <a:cubicBezTo>
                    <a:pt x="5126596" y="4287349"/>
                    <a:pt x="5132730" y="4660038"/>
                    <a:pt x="5132952" y="4674256"/>
                  </a:cubicBezTo>
                  <a:close/>
                  <a:moveTo>
                    <a:pt x="4733249" y="4203548"/>
                  </a:moveTo>
                  <a:cubicBezTo>
                    <a:pt x="4725334" y="3748146"/>
                    <a:pt x="4727016" y="3868543"/>
                    <a:pt x="4724963" y="3753141"/>
                  </a:cubicBezTo>
                  <a:cubicBezTo>
                    <a:pt x="4885092" y="3752968"/>
                    <a:pt x="4875322" y="3750990"/>
                    <a:pt x="5119101" y="3752003"/>
                  </a:cubicBezTo>
                  <a:cubicBezTo>
                    <a:pt x="5120313" y="3861471"/>
                    <a:pt x="5118607" y="3949772"/>
                    <a:pt x="5124518" y="4195561"/>
                  </a:cubicBezTo>
                  <a:cubicBezTo>
                    <a:pt x="5124592" y="4200185"/>
                    <a:pt x="5159022" y="4201718"/>
                    <a:pt x="4733249" y="4203548"/>
                  </a:cubicBezTo>
                  <a:close/>
                  <a:moveTo>
                    <a:pt x="4724543" y="3730194"/>
                  </a:moveTo>
                  <a:cubicBezTo>
                    <a:pt x="4721352" y="3540264"/>
                    <a:pt x="4723059" y="3543330"/>
                    <a:pt x="4718953" y="3279441"/>
                  </a:cubicBezTo>
                  <a:cubicBezTo>
                    <a:pt x="5181654" y="3279367"/>
                    <a:pt x="5110889" y="3254788"/>
                    <a:pt x="5112398" y="3352065"/>
                  </a:cubicBezTo>
                  <a:cubicBezTo>
                    <a:pt x="5114723" y="3501788"/>
                    <a:pt x="5115440" y="3515191"/>
                    <a:pt x="5118211" y="3689345"/>
                  </a:cubicBezTo>
                  <a:cubicBezTo>
                    <a:pt x="5119076" y="3742855"/>
                    <a:pt x="5181926" y="3729700"/>
                    <a:pt x="4724543" y="3730194"/>
                  </a:cubicBezTo>
                  <a:close/>
                  <a:moveTo>
                    <a:pt x="4719077" y="4697698"/>
                  </a:moveTo>
                  <a:cubicBezTo>
                    <a:pt x="4721575" y="4863519"/>
                    <a:pt x="4727733" y="4977289"/>
                    <a:pt x="4727857" y="5147017"/>
                  </a:cubicBezTo>
                  <a:cubicBezTo>
                    <a:pt x="4597830" y="5147264"/>
                    <a:pt x="4546359" y="5145484"/>
                    <a:pt x="4333695" y="5145484"/>
                  </a:cubicBezTo>
                  <a:cubicBezTo>
                    <a:pt x="4328649" y="4960845"/>
                    <a:pt x="4331221" y="4863568"/>
                    <a:pt x="4328501" y="4697599"/>
                  </a:cubicBezTo>
                  <a:cubicBezTo>
                    <a:pt x="4379181" y="4697920"/>
                    <a:pt x="4389891" y="4697846"/>
                    <a:pt x="4719077" y="4697698"/>
                  </a:cubicBezTo>
                  <a:close/>
                  <a:moveTo>
                    <a:pt x="4404632" y="4674875"/>
                  </a:moveTo>
                  <a:cubicBezTo>
                    <a:pt x="4307155" y="4674875"/>
                    <a:pt x="4329886" y="4702767"/>
                    <a:pt x="4324741" y="4532297"/>
                  </a:cubicBezTo>
                  <a:cubicBezTo>
                    <a:pt x="4321699" y="4431756"/>
                    <a:pt x="4319497" y="4318802"/>
                    <a:pt x="4320017" y="4225877"/>
                  </a:cubicBezTo>
                  <a:cubicBezTo>
                    <a:pt x="4333596" y="4225951"/>
                    <a:pt x="4663548" y="4226668"/>
                    <a:pt x="4713388" y="4226594"/>
                  </a:cubicBezTo>
                  <a:cubicBezTo>
                    <a:pt x="4719200" y="4549285"/>
                    <a:pt x="4716183" y="4497333"/>
                    <a:pt x="4718730" y="4674751"/>
                  </a:cubicBezTo>
                  <a:lnTo>
                    <a:pt x="4404632" y="4674875"/>
                  </a:lnTo>
                  <a:close/>
                  <a:moveTo>
                    <a:pt x="4320907" y="5545076"/>
                  </a:moveTo>
                  <a:cubicBezTo>
                    <a:pt x="4321006" y="5635875"/>
                    <a:pt x="4391696" y="5621929"/>
                    <a:pt x="3959616" y="5620198"/>
                  </a:cubicBezTo>
                  <a:cubicBezTo>
                    <a:pt x="3930751" y="5620074"/>
                    <a:pt x="3920858" y="5685725"/>
                    <a:pt x="3923925" y="5208044"/>
                  </a:cubicBezTo>
                  <a:cubicBezTo>
                    <a:pt x="3924246" y="5155399"/>
                    <a:pt x="3861793" y="5168455"/>
                    <a:pt x="4314105" y="5168455"/>
                  </a:cubicBezTo>
                  <a:cubicBezTo>
                    <a:pt x="4317519" y="5281731"/>
                    <a:pt x="4320709" y="5366026"/>
                    <a:pt x="4320907" y="5545076"/>
                  </a:cubicBezTo>
                  <a:close/>
                  <a:moveTo>
                    <a:pt x="3924098" y="5145706"/>
                  </a:moveTo>
                  <a:cubicBezTo>
                    <a:pt x="3923776" y="4935030"/>
                    <a:pt x="3916480" y="4863741"/>
                    <a:pt x="3914377" y="4697920"/>
                  </a:cubicBezTo>
                  <a:cubicBezTo>
                    <a:pt x="4099561" y="4695596"/>
                    <a:pt x="4022243" y="4695027"/>
                    <a:pt x="4308219" y="4697450"/>
                  </a:cubicBezTo>
                  <a:cubicBezTo>
                    <a:pt x="4311113" y="4874844"/>
                    <a:pt x="4308194" y="4953625"/>
                    <a:pt x="4313388" y="5145484"/>
                  </a:cubicBezTo>
                  <a:cubicBezTo>
                    <a:pt x="3962188" y="5145508"/>
                    <a:pt x="4067383" y="5145484"/>
                    <a:pt x="3924098" y="5145706"/>
                  </a:cubicBezTo>
                  <a:close/>
                  <a:moveTo>
                    <a:pt x="4256376" y="4673910"/>
                  </a:moveTo>
                  <a:cubicBezTo>
                    <a:pt x="4161298" y="4672624"/>
                    <a:pt x="4056846" y="4672501"/>
                    <a:pt x="3959443" y="4674207"/>
                  </a:cubicBezTo>
                  <a:cubicBezTo>
                    <a:pt x="3884598" y="4675518"/>
                    <a:pt x="3925904" y="4732118"/>
                    <a:pt x="3909158" y="4224739"/>
                  </a:cubicBezTo>
                  <a:cubicBezTo>
                    <a:pt x="4242154" y="4223973"/>
                    <a:pt x="4145641" y="4224393"/>
                    <a:pt x="4299760" y="4225704"/>
                  </a:cubicBezTo>
                  <a:cubicBezTo>
                    <a:pt x="4296989" y="4731698"/>
                    <a:pt x="4341981" y="4674949"/>
                    <a:pt x="4256376" y="4673910"/>
                  </a:cubicBezTo>
                  <a:close/>
                  <a:moveTo>
                    <a:pt x="4299957" y="4195141"/>
                  </a:moveTo>
                  <a:cubicBezTo>
                    <a:pt x="4299858" y="4207678"/>
                    <a:pt x="4339829" y="4200111"/>
                    <a:pt x="3959517" y="4201619"/>
                  </a:cubicBezTo>
                  <a:cubicBezTo>
                    <a:pt x="3889495" y="4201817"/>
                    <a:pt x="3906834" y="4271152"/>
                    <a:pt x="3901318" y="3854795"/>
                  </a:cubicBezTo>
                  <a:cubicBezTo>
                    <a:pt x="3899760" y="3731777"/>
                    <a:pt x="3884474" y="3751781"/>
                    <a:pt x="3959418" y="3752894"/>
                  </a:cubicBezTo>
                  <a:cubicBezTo>
                    <a:pt x="4052097" y="3754378"/>
                    <a:pt x="4086626" y="3754031"/>
                    <a:pt x="4295011" y="3754081"/>
                  </a:cubicBezTo>
                  <a:cubicBezTo>
                    <a:pt x="4300180" y="4081049"/>
                    <a:pt x="4300823" y="4091336"/>
                    <a:pt x="4299957" y="4195141"/>
                  </a:cubicBezTo>
                  <a:close/>
                  <a:moveTo>
                    <a:pt x="3899562" y="3729156"/>
                  </a:moveTo>
                  <a:cubicBezTo>
                    <a:pt x="3896643" y="3539349"/>
                    <a:pt x="3895876" y="3514374"/>
                    <a:pt x="3892265" y="3278699"/>
                  </a:cubicBezTo>
                  <a:cubicBezTo>
                    <a:pt x="4001887" y="3277982"/>
                    <a:pt x="4036811" y="3275781"/>
                    <a:pt x="4286081" y="3278378"/>
                  </a:cubicBezTo>
                  <a:cubicBezTo>
                    <a:pt x="4291375" y="3624213"/>
                    <a:pt x="4289668" y="3417444"/>
                    <a:pt x="4294640" y="3731134"/>
                  </a:cubicBezTo>
                  <a:cubicBezTo>
                    <a:pt x="3891449" y="3731059"/>
                    <a:pt x="4064587" y="3730689"/>
                    <a:pt x="3899562" y="3729156"/>
                  </a:cubicBezTo>
                  <a:close/>
                  <a:moveTo>
                    <a:pt x="3893131" y="4532668"/>
                  </a:moveTo>
                  <a:cubicBezTo>
                    <a:pt x="3892537" y="4715650"/>
                    <a:pt x="3976386" y="4676383"/>
                    <a:pt x="3501813" y="4675641"/>
                  </a:cubicBezTo>
                  <a:cubicBezTo>
                    <a:pt x="3496990" y="4368256"/>
                    <a:pt x="3495852" y="4293605"/>
                    <a:pt x="3494714" y="4227088"/>
                  </a:cubicBezTo>
                  <a:cubicBezTo>
                    <a:pt x="3677326" y="4227039"/>
                    <a:pt x="3593428" y="4225283"/>
                    <a:pt x="3888827" y="4224789"/>
                  </a:cubicBezTo>
                  <a:cubicBezTo>
                    <a:pt x="3891548" y="4306166"/>
                    <a:pt x="3893502" y="4413557"/>
                    <a:pt x="3893131" y="4532668"/>
                  </a:cubicBezTo>
                  <a:close/>
                  <a:moveTo>
                    <a:pt x="3811162" y="4201891"/>
                  </a:moveTo>
                  <a:cubicBezTo>
                    <a:pt x="3459245" y="4201891"/>
                    <a:pt x="3494442" y="4211362"/>
                    <a:pt x="3494145" y="4195067"/>
                  </a:cubicBezTo>
                  <a:cubicBezTo>
                    <a:pt x="3485266" y="3693895"/>
                    <a:pt x="3485043" y="3753487"/>
                    <a:pt x="3514403" y="3753487"/>
                  </a:cubicBezTo>
                  <a:cubicBezTo>
                    <a:pt x="3953952" y="3753487"/>
                    <a:pt x="3879280" y="3719413"/>
                    <a:pt x="3881036" y="3855190"/>
                  </a:cubicBezTo>
                  <a:cubicBezTo>
                    <a:pt x="3883188" y="4017624"/>
                    <a:pt x="3884276" y="4095737"/>
                    <a:pt x="3887813" y="4195759"/>
                  </a:cubicBezTo>
                  <a:cubicBezTo>
                    <a:pt x="3888110" y="4203845"/>
                    <a:pt x="3899636" y="4201891"/>
                    <a:pt x="3811162" y="4201891"/>
                  </a:cubicBezTo>
                  <a:close/>
                  <a:moveTo>
                    <a:pt x="3811162" y="3728809"/>
                  </a:moveTo>
                  <a:cubicBezTo>
                    <a:pt x="3438444" y="3728809"/>
                    <a:pt x="3490460" y="3746662"/>
                    <a:pt x="3489520" y="3688924"/>
                  </a:cubicBezTo>
                  <a:cubicBezTo>
                    <a:pt x="3482149" y="3218093"/>
                    <a:pt x="3463129" y="3278773"/>
                    <a:pt x="3514378" y="3278773"/>
                  </a:cubicBezTo>
                  <a:cubicBezTo>
                    <a:pt x="3778612" y="3278897"/>
                    <a:pt x="3822565" y="3279021"/>
                    <a:pt x="3872008" y="3278798"/>
                  </a:cubicBezTo>
                  <a:cubicBezTo>
                    <a:pt x="3880022" y="3803436"/>
                    <a:pt x="3907675" y="3728809"/>
                    <a:pt x="3811162" y="3728809"/>
                  </a:cubicBezTo>
                  <a:close/>
                  <a:moveTo>
                    <a:pt x="3481556" y="4675592"/>
                  </a:moveTo>
                  <a:cubicBezTo>
                    <a:pt x="3369312" y="4675147"/>
                    <a:pt x="3250292" y="4669806"/>
                    <a:pt x="3089891" y="4673910"/>
                  </a:cubicBezTo>
                  <a:cubicBezTo>
                    <a:pt x="3087962" y="4527995"/>
                    <a:pt x="3091746" y="4409403"/>
                    <a:pt x="3084623" y="4226075"/>
                  </a:cubicBezTo>
                  <a:cubicBezTo>
                    <a:pt x="3170302" y="4227633"/>
                    <a:pt x="3217148" y="4227187"/>
                    <a:pt x="3474407" y="4227088"/>
                  </a:cubicBezTo>
                  <a:cubicBezTo>
                    <a:pt x="3475966" y="4315686"/>
                    <a:pt x="3476708" y="4365685"/>
                    <a:pt x="3481556" y="4675592"/>
                  </a:cubicBezTo>
                  <a:close/>
                  <a:moveTo>
                    <a:pt x="3077401" y="3727326"/>
                  </a:moveTo>
                  <a:cubicBezTo>
                    <a:pt x="3075422" y="3559650"/>
                    <a:pt x="3071563" y="3505992"/>
                    <a:pt x="3068620" y="3279416"/>
                  </a:cubicBezTo>
                  <a:cubicBezTo>
                    <a:pt x="3096050" y="3279416"/>
                    <a:pt x="3348659" y="3279119"/>
                    <a:pt x="3460185" y="3278823"/>
                  </a:cubicBezTo>
                  <a:cubicBezTo>
                    <a:pt x="3463970" y="3544097"/>
                    <a:pt x="3467606" y="3535986"/>
                    <a:pt x="3469856" y="3730343"/>
                  </a:cubicBezTo>
                  <a:cubicBezTo>
                    <a:pt x="3285637" y="3729329"/>
                    <a:pt x="3463005" y="3727004"/>
                    <a:pt x="3077401" y="3727326"/>
                  </a:cubicBezTo>
                  <a:close/>
                  <a:moveTo>
                    <a:pt x="3069115" y="4674479"/>
                  </a:moveTo>
                  <a:cubicBezTo>
                    <a:pt x="2884400" y="4679795"/>
                    <a:pt x="2785612" y="4673960"/>
                    <a:pt x="2680863" y="4673094"/>
                  </a:cubicBezTo>
                  <a:cubicBezTo>
                    <a:pt x="2672479" y="4141829"/>
                    <a:pt x="2640745" y="4227682"/>
                    <a:pt x="2772874" y="4225555"/>
                  </a:cubicBezTo>
                  <a:cubicBezTo>
                    <a:pt x="2870475" y="4223973"/>
                    <a:pt x="2963574" y="4223825"/>
                    <a:pt x="3064316" y="4225729"/>
                  </a:cubicBezTo>
                  <a:cubicBezTo>
                    <a:pt x="3068917" y="4343653"/>
                    <a:pt x="3070871" y="4674405"/>
                    <a:pt x="3069115" y="4674479"/>
                  </a:cubicBezTo>
                  <a:close/>
                  <a:moveTo>
                    <a:pt x="2921081" y="3727449"/>
                  </a:moveTo>
                  <a:cubicBezTo>
                    <a:pt x="2783213" y="3727449"/>
                    <a:pt x="2779008" y="3729057"/>
                    <a:pt x="2664044" y="3729378"/>
                  </a:cubicBezTo>
                  <a:cubicBezTo>
                    <a:pt x="2659691" y="3414971"/>
                    <a:pt x="2658875" y="3359606"/>
                    <a:pt x="2657490" y="3281518"/>
                  </a:cubicBezTo>
                  <a:cubicBezTo>
                    <a:pt x="3112078" y="3280133"/>
                    <a:pt x="3047794" y="3250460"/>
                    <a:pt x="3049402" y="3352089"/>
                  </a:cubicBezTo>
                  <a:cubicBezTo>
                    <a:pt x="3056525" y="3806799"/>
                    <a:pt x="3094492" y="3727301"/>
                    <a:pt x="2921081" y="3727449"/>
                  </a:cubicBezTo>
                  <a:close/>
                  <a:moveTo>
                    <a:pt x="2660631" y="4672970"/>
                  </a:moveTo>
                  <a:cubicBezTo>
                    <a:pt x="2471836" y="4672031"/>
                    <a:pt x="2460136" y="4678039"/>
                    <a:pt x="2268027" y="4676333"/>
                  </a:cubicBezTo>
                  <a:cubicBezTo>
                    <a:pt x="2258702" y="4154267"/>
                    <a:pt x="2227735" y="4223652"/>
                    <a:pt x="2327784" y="4223652"/>
                  </a:cubicBezTo>
                  <a:cubicBezTo>
                    <a:pt x="2473765" y="4223652"/>
                    <a:pt x="2476782" y="4226742"/>
                    <a:pt x="2624371" y="4226742"/>
                  </a:cubicBezTo>
                  <a:cubicBezTo>
                    <a:pt x="2663846" y="4226742"/>
                    <a:pt x="2652617" y="4165542"/>
                    <a:pt x="2660631" y="4672970"/>
                  </a:cubicBezTo>
                  <a:close/>
                  <a:moveTo>
                    <a:pt x="2624371" y="4203795"/>
                  </a:moveTo>
                  <a:cubicBezTo>
                    <a:pt x="2622169" y="4203795"/>
                    <a:pt x="2258207" y="4202633"/>
                    <a:pt x="2258183" y="4195314"/>
                  </a:cubicBezTo>
                  <a:cubicBezTo>
                    <a:pt x="2257119" y="3684943"/>
                    <a:pt x="2214032" y="3753735"/>
                    <a:pt x="2327784" y="3753735"/>
                  </a:cubicBezTo>
                  <a:cubicBezTo>
                    <a:pt x="2707453" y="3753735"/>
                    <a:pt x="2644257" y="3718102"/>
                    <a:pt x="2644974" y="3857935"/>
                  </a:cubicBezTo>
                  <a:cubicBezTo>
                    <a:pt x="2647052" y="4256415"/>
                    <a:pt x="2666963" y="4203795"/>
                    <a:pt x="2624371" y="4203795"/>
                  </a:cubicBezTo>
                  <a:close/>
                  <a:moveTo>
                    <a:pt x="2624371" y="3729452"/>
                  </a:moveTo>
                  <a:cubicBezTo>
                    <a:pt x="2192019" y="3729452"/>
                    <a:pt x="2249921" y="3748542"/>
                    <a:pt x="2248981" y="3689023"/>
                  </a:cubicBezTo>
                  <a:cubicBezTo>
                    <a:pt x="2246335" y="3520581"/>
                    <a:pt x="2249699" y="3520482"/>
                    <a:pt x="2247052" y="3351645"/>
                  </a:cubicBezTo>
                  <a:cubicBezTo>
                    <a:pt x="2245642" y="3261711"/>
                    <a:pt x="2229343" y="3280084"/>
                    <a:pt x="2327784" y="3280084"/>
                  </a:cubicBezTo>
                  <a:cubicBezTo>
                    <a:pt x="2699760" y="3280084"/>
                    <a:pt x="2636960" y="3258719"/>
                    <a:pt x="2638420" y="3352040"/>
                  </a:cubicBezTo>
                  <a:cubicBezTo>
                    <a:pt x="2645321" y="3787685"/>
                    <a:pt x="2649995" y="3729452"/>
                    <a:pt x="2624371" y="3729452"/>
                  </a:cubicBezTo>
                  <a:close/>
                  <a:moveTo>
                    <a:pt x="2247745" y="4676111"/>
                  </a:moveTo>
                  <a:cubicBezTo>
                    <a:pt x="2100874" y="4674232"/>
                    <a:pt x="2202135" y="4672105"/>
                    <a:pt x="1855586" y="4673440"/>
                  </a:cubicBezTo>
                  <a:cubicBezTo>
                    <a:pt x="1846830" y="4157802"/>
                    <a:pt x="1829120" y="4223652"/>
                    <a:pt x="1882941" y="4223206"/>
                  </a:cubicBezTo>
                  <a:cubicBezTo>
                    <a:pt x="1972553" y="4222489"/>
                    <a:pt x="2045840" y="4222217"/>
                    <a:pt x="2179355" y="4223107"/>
                  </a:cubicBezTo>
                  <a:cubicBezTo>
                    <a:pt x="2252395" y="4223676"/>
                    <a:pt x="2238173" y="4147665"/>
                    <a:pt x="2247745" y="4676111"/>
                  </a:cubicBezTo>
                  <a:close/>
                  <a:moveTo>
                    <a:pt x="1842724" y="5171002"/>
                  </a:moveTo>
                  <a:cubicBezTo>
                    <a:pt x="1849254" y="5518445"/>
                    <a:pt x="1847621" y="5486176"/>
                    <a:pt x="1849105" y="5618813"/>
                  </a:cubicBezTo>
                  <a:cubicBezTo>
                    <a:pt x="1785836" y="5617947"/>
                    <a:pt x="1767953" y="5618146"/>
                    <a:pt x="1456674" y="5618071"/>
                  </a:cubicBezTo>
                  <a:cubicBezTo>
                    <a:pt x="1453929" y="5494262"/>
                    <a:pt x="1451307" y="5460707"/>
                    <a:pt x="1449229" y="5169098"/>
                  </a:cubicBezTo>
                  <a:cubicBezTo>
                    <a:pt x="1451975" y="5169123"/>
                    <a:pt x="1840671" y="5171002"/>
                    <a:pt x="1842724" y="5171002"/>
                  </a:cubicBezTo>
                  <a:close/>
                  <a:moveTo>
                    <a:pt x="1449056" y="5146151"/>
                  </a:moveTo>
                  <a:cubicBezTo>
                    <a:pt x="1448487" y="5084086"/>
                    <a:pt x="1447869" y="5051743"/>
                    <a:pt x="1442477" y="4701160"/>
                  </a:cubicBezTo>
                  <a:cubicBezTo>
                    <a:pt x="1442304" y="4689612"/>
                    <a:pt x="1421898" y="4697846"/>
                    <a:pt x="1835699" y="4696486"/>
                  </a:cubicBezTo>
                  <a:cubicBezTo>
                    <a:pt x="1838247" y="4850290"/>
                    <a:pt x="1838371" y="4930109"/>
                    <a:pt x="1842303" y="5148056"/>
                  </a:cubicBezTo>
                  <a:cubicBezTo>
                    <a:pt x="1840275" y="5148031"/>
                    <a:pt x="1450936" y="5146151"/>
                    <a:pt x="1449056" y="5146151"/>
                  </a:cubicBezTo>
                  <a:close/>
                  <a:moveTo>
                    <a:pt x="1734537" y="5641092"/>
                  </a:moveTo>
                  <a:cubicBezTo>
                    <a:pt x="1884970" y="5641092"/>
                    <a:pt x="1846088" y="5559369"/>
                    <a:pt x="1853780" y="6051490"/>
                  </a:cubicBezTo>
                  <a:cubicBezTo>
                    <a:pt x="1854769" y="6114397"/>
                    <a:pt x="1906736" y="6091327"/>
                    <a:pt x="1463229" y="6089719"/>
                  </a:cubicBezTo>
                  <a:cubicBezTo>
                    <a:pt x="1460310" y="5937770"/>
                    <a:pt x="1460805" y="5821428"/>
                    <a:pt x="1457169" y="5641043"/>
                  </a:cubicBezTo>
                  <a:lnTo>
                    <a:pt x="1734537" y="5641092"/>
                  </a:lnTo>
                  <a:close/>
                  <a:moveTo>
                    <a:pt x="2179479" y="4200136"/>
                  </a:moveTo>
                  <a:cubicBezTo>
                    <a:pt x="2088680" y="4199419"/>
                    <a:pt x="1986330" y="4199345"/>
                    <a:pt x="1882744" y="4200185"/>
                  </a:cubicBezTo>
                  <a:cubicBezTo>
                    <a:pt x="1830604" y="4200606"/>
                    <a:pt x="1847250" y="4268878"/>
                    <a:pt x="1839682" y="3751064"/>
                  </a:cubicBezTo>
                  <a:cubicBezTo>
                    <a:pt x="1993726" y="3754378"/>
                    <a:pt x="1902333" y="3754748"/>
                    <a:pt x="2229887" y="3753833"/>
                  </a:cubicBezTo>
                  <a:cubicBezTo>
                    <a:pt x="2240325" y="4270806"/>
                    <a:pt x="2260310" y="4200680"/>
                    <a:pt x="2179479" y="4200136"/>
                  </a:cubicBezTo>
                  <a:close/>
                  <a:moveTo>
                    <a:pt x="1835328" y="4673514"/>
                  </a:moveTo>
                  <a:cubicBezTo>
                    <a:pt x="1597288" y="4674380"/>
                    <a:pt x="1615566" y="4672303"/>
                    <a:pt x="1442007" y="4672278"/>
                  </a:cubicBezTo>
                  <a:cubicBezTo>
                    <a:pt x="1433795" y="4192173"/>
                    <a:pt x="1429120" y="4224715"/>
                    <a:pt x="1437901" y="4224690"/>
                  </a:cubicBezTo>
                  <a:cubicBezTo>
                    <a:pt x="1440820" y="4224690"/>
                    <a:pt x="1824272" y="4223602"/>
                    <a:pt x="1826424" y="4223577"/>
                  </a:cubicBezTo>
                  <a:cubicBezTo>
                    <a:pt x="1830283" y="4461800"/>
                    <a:pt x="1834265" y="4612166"/>
                    <a:pt x="1835328" y="4673514"/>
                  </a:cubicBezTo>
                  <a:close/>
                  <a:moveTo>
                    <a:pt x="1432855" y="4195190"/>
                  </a:moveTo>
                  <a:cubicBezTo>
                    <a:pt x="1431495" y="4095613"/>
                    <a:pt x="1423555" y="3751855"/>
                    <a:pt x="1437926" y="3751855"/>
                  </a:cubicBezTo>
                  <a:cubicBezTo>
                    <a:pt x="1896026" y="3751855"/>
                    <a:pt x="1819103" y="3715580"/>
                    <a:pt x="1820884" y="3858009"/>
                  </a:cubicBezTo>
                  <a:cubicBezTo>
                    <a:pt x="1822417" y="3980830"/>
                    <a:pt x="1823357" y="4032262"/>
                    <a:pt x="1826078" y="4200606"/>
                  </a:cubicBezTo>
                  <a:cubicBezTo>
                    <a:pt x="1384080" y="4203128"/>
                    <a:pt x="1432979" y="4204364"/>
                    <a:pt x="1432855" y="4195190"/>
                  </a:cubicBezTo>
                  <a:close/>
                  <a:moveTo>
                    <a:pt x="1734537" y="3727103"/>
                  </a:moveTo>
                  <a:cubicBezTo>
                    <a:pt x="1372108" y="3727103"/>
                    <a:pt x="1429565" y="3747108"/>
                    <a:pt x="1428650" y="3688924"/>
                  </a:cubicBezTo>
                  <a:cubicBezTo>
                    <a:pt x="1421478" y="3229962"/>
                    <a:pt x="1408690" y="3279367"/>
                    <a:pt x="1437901" y="3279367"/>
                  </a:cubicBezTo>
                  <a:cubicBezTo>
                    <a:pt x="1880369" y="3279367"/>
                    <a:pt x="1810866" y="3257162"/>
                    <a:pt x="1812350" y="3352089"/>
                  </a:cubicBezTo>
                  <a:cubicBezTo>
                    <a:pt x="1819350" y="3798046"/>
                    <a:pt x="1842526" y="3727103"/>
                    <a:pt x="1734537" y="3727103"/>
                  </a:cubicBezTo>
                  <a:close/>
                  <a:moveTo>
                    <a:pt x="1422121" y="4695250"/>
                  </a:moveTo>
                  <a:cubicBezTo>
                    <a:pt x="1422145" y="4697426"/>
                    <a:pt x="1428131" y="5074912"/>
                    <a:pt x="1428774" y="5146151"/>
                  </a:cubicBezTo>
                  <a:cubicBezTo>
                    <a:pt x="1305969" y="5146102"/>
                    <a:pt x="1452420" y="5145879"/>
                    <a:pt x="1037901" y="5144791"/>
                  </a:cubicBezTo>
                  <a:cubicBezTo>
                    <a:pt x="1037011" y="5075753"/>
                    <a:pt x="1035997" y="5014776"/>
                    <a:pt x="1031075" y="4701184"/>
                  </a:cubicBezTo>
                  <a:cubicBezTo>
                    <a:pt x="1031025" y="4696610"/>
                    <a:pt x="997090" y="4695621"/>
                    <a:pt x="1422121" y="4695250"/>
                  </a:cubicBezTo>
                  <a:close/>
                  <a:moveTo>
                    <a:pt x="1428972" y="5169098"/>
                  </a:moveTo>
                  <a:cubicBezTo>
                    <a:pt x="1431198" y="5473392"/>
                    <a:pt x="1433696" y="5495968"/>
                    <a:pt x="1436392" y="5618071"/>
                  </a:cubicBezTo>
                  <a:cubicBezTo>
                    <a:pt x="1434265" y="5618071"/>
                    <a:pt x="1047547" y="5618813"/>
                    <a:pt x="1044629" y="5618838"/>
                  </a:cubicBezTo>
                  <a:cubicBezTo>
                    <a:pt x="1038148" y="5198153"/>
                    <a:pt x="1040375" y="5344687"/>
                    <a:pt x="1038173" y="5167738"/>
                  </a:cubicBezTo>
                  <a:cubicBezTo>
                    <a:pt x="1411089" y="5168604"/>
                    <a:pt x="1290980" y="5169049"/>
                    <a:pt x="1428972" y="5169098"/>
                  </a:cubicBezTo>
                  <a:close/>
                  <a:moveTo>
                    <a:pt x="1436887" y="5641043"/>
                  </a:moveTo>
                  <a:cubicBezTo>
                    <a:pt x="1440745" y="5832160"/>
                    <a:pt x="1439632" y="5914551"/>
                    <a:pt x="1442972" y="6089669"/>
                  </a:cubicBezTo>
                  <a:cubicBezTo>
                    <a:pt x="1440498" y="6089669"/>
                    <a:pt x="1397807" y="6089497"/>
                    <a:pt x="1050169" y="6090510"/>
                  </a:cubicBezTo>
                  <a:cubicBezTo>
                    <a:pt x="1046781" y="5882208"/>
                    <a:pt x="1049155" y="5912796"/>
                    <a:pt x="1045000" y="5641809"/>
                  </a:cubicBezTo>
                  <a:cubicBezTo>
                    <a:pt x="1049872" y="5641809"/>
                    <a:pt x="1413043" y="5641043"/>
                    <a:pt x="1436887" y="5641043"/>
                  </a:cubicBezTo>
                  <a:close/>
                  <a:moveTo>
                    <a:pt x="1437901" y="6112616"/>
                  </a:moveTo>
                  <a:cubicBezTo>
                    <a:pt x="1446236" y="6112616"/>
                    <a:pt x="1442403" y="6100698"/>
                    <a:pt x="1446533" y="6220427"/>
                  </a:cubicBezTo>
                  <a:cubicBezTo>
                    <a:pt x="1459766" y="6604763"/>
                    <a:pt x="1456823" y="6565991"/>
                    <a:pt x="1437901" y="6565991"/>
                  </a:cubicBezTo>
                  <a:cubicBezTo>
                    <a:pt x="1435452" y="6565991"/>
                    <a:pt x="1059024" y="6566065"/>
                    <a:pt x="1058777" y="6557163"/>
                  </a:cubicBezTo>
                  <a:cubicBezTo>
                    <a:pt x="1055685" y="6447819"/>
                    <a:pt x="1055932" y="6443294"/>
                    <a:pt x="1050565" y="6113507"/>
                  </a:cubicBezTo>
                  <a:cubicBezTo>
                    <a:pt x="1053310" y="6113507"/>
                    <a:pt x="1435700" y="6112616"/>
                    <a:pt x="1437901" y="6112616"/>
                  </a:cubicBezTo>
                  <a:close/>
                  <a:moveTo>
                    <a:pt x="1141413" y="6586168"/>
                  </a:moveTo>
                  <a:cubicBezTo>
                    <a:pt x="1289051" y="6586168"/>
                    <a:pt x="1289571" y="6588963"/>
                    <a:pt x="1437926" y="6588963"/>
                  </a:cubicBezTo>
                  <a:cubicBezTo>
                    <a:pt x="1461819" y="6588963"/>
                    <a:pt x="1449971" y="6539433"/>
                    <a:pt x="1456946" y="7035166"/>
                  </a:cubicBezTo>
                  <a:cubicBezTo>
                    <a:pt x="1447300" y="7035142"/>
                    <a:pt x="1070451" y="7037268"/>
                    <a:pt x="1068621" y="7037292"/>
                  </a:cubicBezTo>
                  <a:cubicBezTo>
                    <a:pt x="1059791" y="6505904"/>
                    <a:pt x="1031619" y="6586168"/>
                    <a:pt x="1141413" y="6586168"/>
                  </a:cubicBezTo>
                  <a:close/>
                  <a:moveTo>
                    <a:pt x="1463699" y="6112666"/>
                  </a:moveTo>
                  <a:cubicBezTo>
                    <a:pt x="1595482" y="6113185"/>
                    <a:pt x="1587567" y="6116919"/>
                    <a:pt x="1734537" y="6116919"/>
                  </a:cubicBezTo>
                  <a:cubicBezTo>
                    <a:pt x="1892588" y="6116919"/>
                    <a:pt x="1851158" y="6023228"/>
                    <a:pt x="1864515" y="6557856"/>
                  </a:cubicBezTo>
                  <a:cubicBezTo>
                    <a:pt x="1864762" y="6567821"/>
                    <a:pt x="1914156" y="6565200"/>
                    <a:pt x="1472801" y="6565966"/>
                  </a:cubicBezTo>
                  <a:cubicBezTo>
                    <a:pt x="1471762" y="6308877"/>
                    <a:pt x="1465875" y="6213900"/>
                    <a:pt x="1463699" y="6112666"/>
                  </a:cubicBezTo>
                  <a:close/>
                  <a:moveTo>
                    <a:pt x="1865281" y="6588270"/>
                  </a:moveTo>
                  <a:cubicBezTo>
                    <a:pt x="1871836" y="6856734"/>
                    <a:pt x="1866963" y="6874859"/>
                    <a:pt x="1869066" y="7037144"/>
                  </a:cubicBezTo>
                  <a:cubicBezTo>
                    <a:pt x="1505351" y="7037391"/>
                    <a:pt x="1646236" y="7035685"/>
                    <a:pt x="1477179" y="7035191"/>
                  </a:cubicBezTo>
                  <a:cubicBezTo>
                    <a:pt x="1477154" y="7033237"/>
                    <a:pt x="1472949" y="6590842"/>
                    <a:pt x="1472924" y="6588913"/>
                  </a:cubicBezTo>
                  <a:cubicBezTo>
                    <a:pt x="1584154" y="6588740"/>
                    <a:pt x="1701047" y="6586589"/>
                    <a:pt x="1865281" y="6588270"/>
                  </a:cubicBezTo>
                  <a:close/>
                  <a:moveTo>
                    <a:pt x="1869412" y="7060091"/>
                  </a:moveTo>
                  <a:cubicBezTo>
                    <a:pt x="1869437" y="7061921"/>
                    <a:pt x="1875348" y="7439729"/>
                    <a:pt x="1877104" y="7509929"/>
                  </a:cubicBezTo>
                  <a:cubicBezTo>
                    <a:pt x="1664713" y="7508545"/>
                    <a:pt x="1578044" y="7510720"/>
                    <a:pt x="1485885" y="7510993"/>
                  </a:cubicBezTo>
                  <a:cubicBezTo>
                    <a:pt x="1485860" y="7509237"/>
                    <a:pt x="1477673" y="7066125"/>
                    <a:pt x="1477550" y="7058163"/>
                  </a:cubicBezTo>
                  <a:cubicBezTo>
                    <a:pt x="1663575" y="7058756"/>
                    <a:pt x="1493305" y="7060363"/>
                    <a:pt x="1869412" y="7060091"/>
                  </a:cubicBezTo>
                  <a:close/>
                  <a:moveTo>
                    <a:pt x="1877673" y="7532926"/>
                  </a:moveTo>
                  <a:cubicBezTo>
                    <a:pt x="1885464" y="7819342"/>
                    <a:pt x="1883412" y="7849509"/>
                    <a:pt x="1884698" y="7982146"/>
                  </a:cubicBezTo>
                  <a:cubicBezTo>
                    <a:pt x="1733572" y="7980439"/>
                    <a:pt x="1548166" y="7982269"/>
                    <a:pt x="1492415" y="7982418"/>
                  </a:cubicBezTo>
                  <a:cubicBezTo>
                    <a:pt x="1491154" y="7856136"/>
                    <a:pt x="1492934" y="7861600"/>
                    <a:pt x="1486306" y="7533940"/>
                  </a:cubicBezTo>
                  <a:cubicBezTo>
                    <a:pt x="1608121" y="7533642"/>
                    <a:pt x="1653360" y="7531467"/>
                    <a:pt x="1877673" y="7532926"/>
                  </a:cubicBezTo>
                  <a:close/>
                  <a:moveTo>
                    <a:pt x="1882744" y="8005167"/>
                  </a:moveTo>
                  <a:cubicBezTo>
                    <a:pt x="1887765" y="8005192"/>
                    <a:pt x="1882422" y="7979080"/>
                    <a:pt x="1891747" y="8453249"/>
                  </a:cubicBezTo>
                  <a:cubicBezTo>
                    <a:pt x="1666864" y="8451988"/>
                    <a:pt x="1603793" y="8453348"/>
                    <a:pt x="1502185" y="8453620"/>
                  </a:cubicBezTo>
                  <a:cubicBezTo>
                    <a:pt x="1498673" y="8219725"/>
                    <a:pt x="1495235" y="8231050"/>
                    <a:pt x="1492637" y="8005414"/>
                  </a:cubicBezTo>
                  <a:cubicBezTo>
                    <a:pt x="1616011" y="8005142"/>
                    <a:pt x="1698326" y="8003411"/>
                    <a:pt x="1882744" y="8005167"/>
                  </a:cubicBezTo>
                  <a:close/>
                  <a:moveTo>
                    <a:pt x="1889694" y="7063677"/>
                  </a:moveTo>
                  <a:cubicBezTo>
                    <a:pt x="1889595" y="7057222"/>
                    <a:pt x="1858405" y="7060487"/>
                    <a:pt x="2285316" y="7061426"/>
                  </a:cubicBezTo>
                  <a:cubicBezTo>
                    <a:pt x="2285909" y="7098097"/>
                    <a:pt x="2290658" y="7498827"/>
                    <a:pt x="2290733" y="7509904"/>
                  </a:cubicBezTo>
                  <a:cubicBezTo>
                    <a:pt x="2173073" y="7509978"/>
                    <a:pt x="2046063" y="7511018"/>
                    <a:pt x="1897312" y="7510053"/>
                  </a:cubicBezTo>
                  <a:cubicBezTo>
                    <a:pt x="1895779" y="7446899"/>
                    <a:pt x="1895432" y="7414977"/>
                    <a:pt x="1889694" y="7063677"/>
                  </a:cubicBezTo>
                  <a:close/>
                  <a:moveTo>
                    <a:pt x="2290881" y="7532877"/>
                  </a:moveTo>
                  <a:cubicBezTo>
                    <a:pt x="2291796" y="7786701"/>
                    <a:pt x="2294517" y="7841745"/>
                    <a:pt x="2297312" y="7983110"/>
                  </a:cubicBezTo>
                  <a:cubicBezTo>
                    <a:pt x="1990708" y="7982863"/>
                    <a:pt x="1972504" y="7982962"/>
                    <a:pt x="1904980" y="7982344"/>
                  </a:cubicBezTo>
                  <a:cubicBezTo>
                    <a:pt x="1903817" y="7857767"/>
                    <a:pt x="1905573" y="7815608"/>
                    <a:pt x="1897955" y="7533049"/>
                  </a:cubicBezTo>
                  <a:cubicBezTo>
                    <a:pt x="2041586" y="7533940"/>
                    <a:pt x="2200033" y="7532950"/>
                    <a:pt x="2290881" y="7532877"/>
                  </a:cubicBezTo>
                  <a:close/>
                  <a:moveTo>
                    <a:pt x="2031124" y="8005859"/>
                  </a:moveTo>
                  <a:cubicBezTo>
                    <a:pt x="2348981" y="8006131"/>
                    <a:pt x="2297460" y="7982566"/>
                    <a:pt x="2298920" y="8076826"/>
                  </a:cubicBezTo>
                  <a:cubicBezTo>
                    <a:pt x="2301245" y="8225487"/>
                    <a:pt x="2301022" y="8247692"/>
                    <a:pt x="2303619" y="8414452"/>
                  </a:cubicBezTo>
                  <a:cubicBezTo>
                    <a:pt x="2304435" y="8466973"/>
                    <a:pt x="2367606" y="8455697"/>
                    <a:pt x="1911979" y="8453348"/>
                  </a:cubicBezTo>
                  <a:cubicBezTo>
                    <a:pt x="1911386" y="8423403"/>
                    <a:pt x="1911781" y="8447933"/>
                    <a:pt x="1906117" y="8076431"/>
                  </a:cubicBezTo>
                  <a:cubicBezTo>
                    <a:pt x="1904757" y="7986325"/>
                    <a:pt x="1879998" y="8005859"/>
                    <a:pt x="2031124" y="8005859"/>
                  </a:cubicBezTo>
                  <a:close/>
                  <a:moveTo>
                    <a:pt x="2294641" y="6586020"/>
                  </a:moveTo>
                  <a:cubicBezTo>
                    <a:pt x="2296397" y="6586020"/>
                    <a:pt x="2607007" y="6585328"/>
                    <a:pt x="2688482" y="6585451"/>
                  </a:cubicBezTo>
                  <a:cubicBezTo>
                    <a:pt x="2694764" y="7117804"/>
                    <a:pt x="2715986" y="7036229"/>
                    <a:pt x="2624371" y="7036229"/>
                  </a:cubicBezTo>
                  <a:cubicBezTo>
                    <a:pt x="2476708" y="7036229"/>
                    <a:pt x="2473468" y="7038529"/>
                    <a:pt x="2327784" y="7038529"/>
                  </a:cubicBezTo>
                  <a:cubicBezTo>
                    <a:pt x="2298276" y="7038529"/>
                    <a:pt x="2304114" y="7098566"/>
                    <a:pt x="2294641" y="6586020"/>
                  </a:cubicBezTo>
                  <a:close/>
                  <a:moveTo>
                    <a:pt x="2327784" y="7061475"/>
                  </a:moveTo>
                  <a:cubicBezTo>
                    <a:pt x="2723851" y="7061475"/>
                    <a:pt x="2694022" y="7053909"/>
                    <a:pt x="2694195" y="7064072"/>
                  </a:cubicBezTo>
                  <a:cubicBezTo>
                    <a:pt x="2702407" y="7586633"/>
                    <a:pt x="2733225" y="7511363"/>
                    <a:pt x="2624371" y="7511438"/>
                  </a:cubicBezTo>
                  <a:cubicBezTo>
                    <a:pt x="2479602" y="7511438"/>
                    <a:pt x="2479701" y="7509904"/>
                    <a:pt x="2327784" y="7509904"/>
                  </a:cubicBezTo>
                  <a:cubicBezTo>
                    <a:pt x="2305054" y="7509904"/>
                    <a:pt x="2311732" y="7526373"/>
                    <a:pt x="2309778" y="7401253"/>
                  </a:cubicBezTo>
                  <a:cubicBezTo>
                    <a:pt x="2303644" y="7009227"/>
                    <a:pt x="2297040" y="7061475"/>
                    <a:pt x="2327784" y="7061475"/>
                  </a:cubicBezTo>
                  <a:close/>
                  <a:moveTo>
                    <a:pt x="2327784" y="7532877"/>
                  </a:moveTo>
                  <a:cubicBezTo>
                    <a:pt x="2763154" y="7532877"/>
                    <a:pt x="2703297" y="7522762"/>
                    <a:pt x="2704485" y="7570561"/>
                  </a:cubicBezTo>
                  <a:cubicBezTo>
                    <a:pt x="2716258" y="8061174"/>
                    <a:pt x="2728551" y="7980563"/>
                    <a:pt x="2624371" y="7980563"/>
                  </a:cubicBezTo>
                  <a:cubicBezTo>
                    <a:pt x="2255264" y="7980563"/>
                    <a:pt x="2318385" y="8014439"/>
                    <a:pt x="2315937" y="7907543"/>
                  </a:cubicBezTo>
                  <a:cubicBezTo>
                    <a:pt x="2306266" y="7486785"/>
                    <a:pt x="2308665" y="7532877"/>
                    <a:pt x="2327784" y="7532877"/>
                  </a:cubicBezTo>
                  <a:close/>
                  <a:moveTo>
                    <a:pt x="2708714" y="6585500"/>
                  </a:moveTo>
                  <a:cubicBezTo>
                    <a:pt x="3107255" y="6586292"/>
                    <a:pt x="2927240" y="6585550"/>
                    <a:pt x="3099908" y="6586836"/>
                  </a:cubicBezTo>
                  <a:cubicBezTo>
                    <a:pt x="3114131" y="7109694"/>
                    <a:pt x="3112993" y="7037540"/>
                    <a:pt x="3069584" y="7036501"/>
                  </a:cubicBezTo>
                  <a:cubicBezTo>
                    <a:pt x="2639112" y="7026067"/>
                    <a:pt x="2713760" y="7085881"/>
                    <a:pt x="2712548" y="6895012"/>
                  </a:cubicBezTo>
                  <a:cubicBezTo>
                    <a:pt x="2711756" y="6765317"/>
                    <a:pt x="2710445" y="6730205"/>
                    <a:pt x="2708714" y="6585500"/>
                  </a:cubicBezTo>
                  <a:close/>
                  <a:moveTo>
                    <a:pt x="2772825" y="7058434"/>
                  </a:moveTo>
                  <a:cubicBezTo>
                    <a:pt x="3141561" y="7054948"/>
                    <a:pt x="3105870" y="7062267"/>
                    <a:pt x="3105919" y="7064072"/>
                  </a:cubicBezTo>
                  <a:cubicBezTo>
                    <a:pt x="3113933" y="7576248"/>
                    <a:pt x="3140423" y="7509880"/>
                    <a:pt x="3069288" y="7510547"/>
                  </a:cubicBezTo>
                  <a:cubicBezTo>
                    <a:pt x="2970648" y="7511339"/>
                    <a:pt x="2984301" y="7511141"/>
                    <a:pt x="2723357" y="7511363"/>
                  </a:cubicBezTo>
                  <a:cubicBezTo>
                    <a:pt x="2711979" y="6986577"/>
                    <a:pt x="2692761" y="7059300"/>
                    <a:pt x="2772825" y="7058434"/>
                  </a:cubicBezTo>
                  <a:close/>
                  <a:moveTo>
                    <a:pt x="3117247" y="7533148"/>
                  </a:moveTo>
                  <a:cubicBezTo>
                    <a:pt x="3123728" y="7877698"/>
                    <a:pt x="3122021" y="7846986"/>
                    <a:pt x="3123628" y="7983333"/>
                  </a:cubicBezTo>
                  <a:cubicBezTo>
                    <a:pt x="2703767" y="7980737"/>
                    <a:pt x="3042427" y="7983555"/>
                    <a:pt x="2730356" y="7980934"/>
                  </a:cubicBezTo>
                  <a:cubicBezTo>
                    <a:pt x="2729219" y="7860191"/>
                    <a:pt x="2730653" y="7825919"/>
                    <a:pt x="2723876" y="7534335"/>
                  </a:cubicBezTo>
                  <a:cubicBezTo>
                    <a:pt x="3101516" y="7534014"/>
                    <a:pt x="2950787" y="7534236"/>
                    <a:pt x="3117247" y="7533148"/>
                  </a:cubicBezTo>
                  <a:close/>
                  <a:moveTo>
                    <a:pt x="3120215" y="6586960"/>
                  </a:moveTo>
                  <a:cubicBezTo>
                    <a:pt x="3352889" y="6588345"/>
                    <a:pt x="3340942" y="6584858"/>
                    <a:pt x="3512745" y="6584808"/>
                  </a:cubicBezTo>
                  <a:cubicBezTo>
                    <a:pt x="3511855" y="6934403"/>
                    <a:pt x="3530875" y="7035586"/>
                    <a:pt x="3514427" y="7035586"/>
                  </a:cubicBezTo>
                  <a:cubicBezTo>
                    <a:pt x="3369164" y="7035586"/>
                    <a:pt x="3281506" y="7040062"/>
                    <a:pt x="3125805" y="7037663"/>
                  </a:cubicBezTo>
                  <a:cubicBezTo>
                    <a:pt x="3123802" y="6897213"/>
                    <a:pt x="3125583" y="6783146"/>
                    <a:pt x="3120215" y="6586960"/>
                  </a:cubicBezTo>
                  <a:close/>
                  <a:moveTo>
                    <a:pt x="3217717" y="7061229"/>
                  </a:moveTo>
                  <a:cubicBezTo>
                    <a:pt x="3545444" y="7061229"/>
                    <a:pt x="3521476" y="7052376"/>
                    <a:pt x="3521650" y="7064023"/>
                  </a:cubicBezTo>
                  <a:cubicBezTo>
                    <a:pt x="3529416" y="7561288"/>
                    <a:pt x="3533003" y="7507803"/>
                    <a:pt x="3514378" y="7507803"/>
                  </a:cubicBezTo>
                  <a:cubicBezTo>
                    <a:pt x="3060482" y="7507803"/>
                    <a:pt x="3137504" y="7545487"/>
                    <a:pt x="3135253" y="7401204"/>
                  </a:cubicBezTo>
                  <a:cubicBezTo>
                    <a:pt x="3128872" y="6991226"/>
                    <a:pt x="3089718" y="7061229"/>
                    <a:pt x="3217717" y="7061229"/>
                  </a:cubicBezTo>
                  <a:close/>
                  <a:moveTo>
                    <a:pt x="3217717" y="7532877"/>
                  </a:moveTo>
                  <a:cubicBezTo>
                    <a:pt x="3581654" y="7532877"/>
                    <a:pt x="3528278" y="7513193"/>
                    <a:pt x="3529663" y="7571500"/>
                  </a:cubicBezTo>
                  <a:cubicBezTo>
                    <a:pt x="3541387" y="8036002"/>
                    <a:pt x="3536515" y="7979995"/>
                    <a:pt x="3514378" y="7979995"/>
                  </a:cubicBezTo>
                  <a:cubicBezTo>
                    <a:pt x="3082372" y="7979995"/>
                    <a:pt x="3144084" y="8016641"/>
                    <a:pt x="3143168" y="7907667"/>
                  </a:cubicBezTo>
                  <a:cubicBezTo>
                    <a:pt x="3139532" y="7465791"/>
                    <a:pt x="3112869" y="7532877"/>
                    <a:pt x="3217717" y="7532877"/>
                  </a:cubicBezTo>
                  <a:close/>
                  <a:moveTo>
                    <a:pt x="3217717" y="8006551"/>
                  </a:moveTo>
                  <a:cubicBezTo>
                    <a:pt x="3588654" y="8006551"/>
                    <a:pt x="3533868" y="7973837"/>
                    <a:pt x="3535476" y="8076826"/>
                  </a:cubicBezTo>
                  <a:cubicBezTo>
                    <a:pt x="3542228" y="8508020"/>
                    <a:pt x="3560210" y="8454585"/>
                    <a:pt x="3514403" y="8454585"/>
                  </a:cubicBezTo>
                  <a:cubicBezTo>
                    <a:pt x="3092167" y="8454585"/>
                    <a:pt x="3149476" y="8467369"/>
                    <a:pt x="3148610" y="8414057"/>
                  </a:cubicBezTo>
                  <a:cubicBezTo>
                    <a:pt x="3140992" y="7927128"/>
                    <a:pt x="3126720" y="8006551"/>
                    <a:pt x="3217717" y="8006551"/>
                  </a:cubicBezTo>
                  <a:close/>
                  <a:moveTo>
                    <a:pt x="3541907" y="7063627"/>
                  </a:moveTo>
                  <a:cubicBezTo>
                    <a:pt x="3541734" y="7051782"/>
                    <a:pt x="3533745" y="7063034"/>
                    <a:pt x="3932829" y="7061254"/>
                  </a:cubicBezTo>
                  <a:cubicBezTo>
                    <a:pt x="3935303" y="7226357"/>
                    <a:pt x="3934412" y="7351106"/>
                    <a:pt x="3938617" y="7510547"/>
                  </a:cubicBezTo>
                  <a:cubicBezTo>
                    <a:pt x="3717568" y="7513020"/>
                    <a:pt x="3676238" y="7508421"/>
                    <a:pt x="3548486" y="7507877"/>
                  </a:cubicBezTo>
                  <a:cubicBezTo>
                    <a:pt x="3545468" y="7366832"/>
                    <a:pt x="3544479" y="7228236"/>
                    <a:pt x="3541907" y="7063627"/>
                  </a:cubicBezTo>
                  <a:close/>
                  <a:moveTo>
                    <a:pt x="3959567" y="6589606"/>
                  </a:moveTo>
                  <a:cubicBezTo>
                    <a:pt x="4092537" y="6589432"/>
                    <a:pt x="3996717" y="6589432"/>
                    <a:pt x="4337677" y="6589482"/>
                  </a:cubicBezTo>
                  <a:cubicBezTo>
                    <a:pt x="4342030" y="6905521"/>
                    <a:pt x="4343465" y="6868702"/>
                    <a:pt x="4346334" y="7037614"/>
                  </a:cubicBezTo>
                  <a:cubicBezTo>
                    <a:pt x="4032532" y="7037811"/>
                    <a:pt x="4021303" y="7037762"/>
                    <a:pt x="3952740" y="7038158"/>
                  </a:cubicBezTo>
                  <a:cubicBezTo>
                    <a:pt x="3944627" y="6537975"/>
                    <a:pt x="3935772" y="6589655"/>
                    <a:pt x="3959567" y="6589606"/>
                  </a:cubicBezTo>
                  <a:close/>
                  <a:moveTo>
                    <a:pt x="3959591" y="7061130"/>
                  </a:moveTo>
                  <a:cubicBezTo>
                    <a:pt x="4045023" y="7060685"/>
                    <a:pt x="4043687" y="7060783"/>
                    <a:pt x="4346680" y="7060561"/>
                  </a:cubicBezTo>
                  <a:cubicBezTo>
                    <a:pt x="4346705" y="7062613"/>
                    <a:pt x="4352592" y="7449694"/>
                    <a:pt x="4352987" y="7507259"/>
                  </a:cubicBezTo>
                  <a:cubicBezTo>
                    <a:pt x="4351107" y="7507259"/>
                    <a:pt x="3960655" y="7510276"/>
                    <a:pt x="3958874" y="7510300"/>
                  </a:cubicBezTo>
                  <a:cubicBezTo>
                    <a:pt x="3958849" y="7508545"/>
                    <a:pt x="3948288" y="7061204"/>
                    <a:pt x="3959591" y="7061130"/>
                  </a:cubicBezTo>
                  <a:close/>
                  <a:moveTo>
                    <a:pt x="3959690" y="7533272"/>
                  </a:moveTo>
                  <a:cubicBezTo>
                    <a:pt x="4416084" y="7527733"/>
                    <a:pt x="4353136" y="7518040"/>
                    <a:pt x="4353259" y="7570264"/>
                  </a:cubicBezTo>
                  <a:cubicBezTo>
                    <a:pt x="4354273" y="8056526"/>
                    <a:pt x="4392265" y="7983753"/>
                    <a:pt x="4256376" y="7982121"/>
                  </a:cubicBezTo>
                  <a:cubicBezTo>
                    <a:pt x="4162386" y="7980860"/>
                    <a:pt x="4059962" y="7980737"/>
                    <a:pt x="3967086" y="7982344"/>
                  </a:cubicBezTo>
                  <a:cubicBezTo>
                    <a:pt x="3966443" y="7920155"/>
                    <a:pt x="3963252" y="7533222"/>
                    <a:pt x="3959690" y="7533272"/>
                  </a:cubicBezTo>
                  <a:close/>
                  <a:moveTo>
                    <a:pt x="4358280" y="8005933"/>
                  </a:moveTo>
                  <a:cubicBezTo>
                    <a:pt x="4360828" y="8188173"/>
                    <a:pt x="4361966" y="8208202"/>
                    <a:pt x="4365973" y="8452904"/>
                  </a:cubicBezTo>
                  <a:cubicBezTo>
                    <a:pt x="4087640" y="8452953"/>
                    <a:pt x="4052666" y="8452507"/>
                    <a:pt x="3972874" y="8454461"/>
                  </a:cubicBezTo>
                  <a:cubicBezTo>
                    <a:pt x="3971884" y="8401495"/>
                    <a:pt x="3967358" y="8007194"/>
                    <a:pt x="3967333" y="8005340"/>
                  </a:cubicBezTo>
                  <a:cubicBezTo>
                    <a:pt x="4139012" y="8002323"/>
                    <a:pt x="4251355" y="8005587"/>
                    <a:pt x="4358280" y="8005933"/>
                  </a:cubicBezTo>
                  <a:close/>
                  <a:moveTo>
                    <a:pt x="4357959" y="6589507"/>
                  </a:moveTo>
                  <a:cubicBezTo>
                    <a:pt x="4586675" y="6589531"/>
                    <a:pt x="4564118" y="6584536"/>
                    <a:pt x="4747817" y="6585723"/>
                  </a:cubicBezTo>
                  <a:cubicBezTo>
                    <a:pt x="4749104" y="6684558"/>
                    <a:pt x="4750786" y="6796647"/>
                    <a:pt x="4753259" y="6895408"/>
                  </a:cubicBezTo>
                  <a:cubicBezTo>
                    <a:pt x="4757736" y="7081035"/>
                    <a:pt x="4831097" y="7037589"/>
                    <a:pt x="4404632" y="7037589"/>
                  </a:cubicBezTo>
                  <a:cubicBezTo>
                    <a:pt x="4353334" y="7037614"/>
                    <a:pt x="4365107" y="7110980"/>
                    <a:pt x="4357959" y="6589507"/>
                  </a:cubicBezTo>
                  <a:close/>
                  <a:moveTo>
                    <a:pt x="4404632" y="7060536"/>
                  </a:moveTo>
                  <a:cubicBezTo>
                    <a:pt x="4406833" y="7060536"/>
                    <a:pt x="4756598" y="7060907"/>
                    <a:pt x="4756648" y="7064023"/>
                  </a:cubicBezTo>
                  <a:cubicBezTo>
                    <a:pt x="4764736" y="7579512"/>
                    <a:pt x="4784993" y="7509213"/>
                    <a:pt x="4701367" y="7509213"/>
                  </a:cubicBezTo>
                  <a:cubicBezTo>
                    <a:pt x="4560407" y="7509213"/>
                    <a:pt x="4550909" y="7507160"/>
                    <a:pt x="4404632" y="7507160"/>
                  </a:cubicBezTo>
                  <a:cubicBezTo>
                    <a:pt x="4364687" y="7507160"/>
                    <a:pt x="4374011" y="7528475"/>
                    <a:pt x="4372008" y="7401204"/>
                  </a:cubicBezTo>
                  <a:cubicBezTo>
                    <a:pt x="4365651" y="6994514"/>
                    <a:pt x="4351231" y="7060586"/>
                    <a:pt x="4404632" y="7060536"/>
                  </a:cubicBezTo>
                  <a:close/>
                  <a:moveTo>
                    <a:pt x="4404632" y="7530131"/>
                  </a:moveTo>
                  <a:cubicBezTo>
                    <a:pt x="4820981" y="7530131"/>
                    <a:pt x="4763227" y="7524617"/>
                    <a:pt x="4763598" y="7570412"/>
                  </a:cubicBezTo>
                  <a:cubicBezTo>
                    <a:pt x="4764513" y="7678990"/>
                    <a:pt x="4764934" y="7696348"/>
                    <a:pt x="4769584" y="7983530"/>
                  </a:cubicBezTo>
                  <a:cubicBezTo>
                    <a:pt x="4686873" y="7984544"/>
                    <a:pt x="4627066" y="7983431"/>
                    <a:pt x="4378241" y="7983036"/>
                  </a:cubicBezTo>
                  <a:cubicBezTo>
                    <a:pt x="4371612" y="7473110"/>
                    <a:pt x="4360234" y="7530131"/>
                    <a:pt x="4404632" y="7530131"/>
                  </a:cubicBezTo>
                  <a:close/>
                  <a:moveTo>
                    <a:pt x="4404632" y="8006007"/>
                  </a:moveTo>
                  <a:cubicBezTo>
                    <a:pt x="4523010" y="8006007"/>
                    <a:pt x="4678810" y="8007590"/>
                    <a:pt x="4769955" y="8006477"/>
                  </a:cubicBezTo>
                  <a:cubicBezTo>
                    <a:pt x="4778587" y="8537990"/>
                    <a:pt x="4797929" y="8455425"/>
                    <a:pt x="4701342" y="8455425"/>
                  </a:cubicBezTo>
                  <a:cubicBezTo>
                    <a:pt x="4332878" y="8455425"/>
                    <a:pt x="4386353" y="8462769"/>
                    <a:pt x="4385611" y="8414057"/>
                  </a:cubicBezTo>
                  <a:cubicBezTo>
                    <a:pt x="4378241" y="7943003"/>
                    <a:pt x="4367135" y="8006007"/>
                    <a:pt x="4404632" y="8006007"/>
                  </a:cubicBezTo>
                  <a:close/>
                  <a:moveTo>
                    <a:pt x="4776880" y="7063627"/>
                  </a:moveTo>
                  <a:cubicBezTo>
                    <a:pt x="4776806" y="7059547"/>
                    <a:pt x="4982940" y="7057865"/>
                    <a:pt x="5146061" y="7059646"/>
                  </a:cubicBezTo>
                  <a:cubicBezTo>
                    <a:pt x="5176039" y="7059968"/>
                    <a:pt x="5169484" y="7008535"/>
                    <a:pt x="5175643" y="7401674"/>
                  </a:cubicBezTo>
                  <a:cubicBezTo>
                    <a:pt x="5177820" y="7540023"/>
                    <a:pt x="5245987" y="7507333"/>
                    <a:pt x="4849549" y="7508915"/>
                  </a:cubicBezTo>
                  <a:cubicBezTo>
                    <a:pt x="4759443" y="7509262"/>
                    <a:pt x="4785018" y="7582924"/>
                    <a:pt x="4776880" y="7063627"/>
                  </a:cubicBezTo>
                  <a:close/>
                  <a:moveTo>
                    <a:pt x="4849648" y="7531912"/>
                  </a:moveTo>
                  <a:cubicBezTo>
                    <a:pt x="5228995" y="7530379"/>
                    <a:pt x="5177746" y="7521774"/>
                    <a:pt x="5178809" y="7570437"/>
                  </a:cubicBezTo>
                  <a:cubicBezTo>
                    <a:pt x="5189272" y="8047995"/>
                    <a:pt x="5191968" y="7982863"/>
                    <a:pt x="5146358" y="7981676"/>
                  </a:cubicBezTo>
                  <a:cubicBezTo>
                    <a:pt x="5049252" y="7979006"/>
                    <a:pt x="4950390" y="7978882"/>
                    <a:pt x="4849326" y="7981775"/>
                  </a:cubicBezTo>
                  <a:cubicBezTo>
                    <a:pt x="4769955" y="7983951"/>
                    <a:pt x="4790484" y="8024701"/>
                    <a:pt x="4785859" y="7738879"/>
                  </a:cubicBezTo>
                  <a:cubicBezTo>
                    <a:pt x="4781976" y="7490222"/>
                    <a:pt x="4768372" y="7532258"/>
                    <a:pt x="4849648" y="7531912"/>
                  </a:cubicBezTo>
                  <a:close/>
                  <a:moveTo>
                    <a:pt x="4849871" y="8004746"/>
                  </a:moveTo>
                  <a:cubicBezTo>
                    <a:pt x="4956079" y="8001829"/>
                    <a:pt x="5045023" y="8002002"/>
                    <a:pt x="5145888" y="8004647"/>
                  </a:cubicBezTo>
                  <a:cubicBezTo>
                    <a:pt x="5193056" y="8005933"/>
                    <a:pt x="5182668" y="7991196"/>
                    <a:pt x="5184003" y="8076802"/>
                  </a:cubicBezTo>
                  <a:cubicBezTo>
                    <a:pt x="5190880" y="8515315"/>
                    <a:pt x="5204632" y="8456538"/>
                    <a:pt x="5146185" y="8456316"/>
                  </a:cubicBezTo>
                  <a:cubicBezTo>
                    <a:pt x="4741807" y="8454684"/>
                    <a:pt x="4797682" y="8469396"/>
                    <a:pt x="4796816" y="8414032"/>
                  </a:cubicBezTo>
                  <a:cubicBezTo>
                    <a:pt x="4789198" y="7943843"/>
                    <a:pt x="4766393" y="8007145"/>
                    <a:pt x="4849871" y="8004746"/>
                  </a:cubicBezTo>
                  <a:close/>
                  <a:moveTo>
                    <a:pt x="5188678" y="7063627"/>
                  </a:moveTo>
                  <a:cubicBezTo>
                    <a:pt x="5188629" y="7060042"/>
                    <a:pt x="5581035" y="7057297"/>
                    <a:pt x="5582865" y="7057297"/>
                  </a:cubicBezTo>
                  <a:cubicBezTo>
                    <a:pt x="5586180" y="7259936"/>
                    <a:pt x="5580911" y="7254027"/>
                    <a:pt x="5586971" y="7508223"/>
                  </a:cubicBezTo>
                  <a:cubicBezTo>
                    <a:pt x="5119250" y="7508322"/>
                    <a:pt x="5198151" y="7546006"/>
                    <a:pt x="5195876" y="7401253"/>
                  </a:cubicBezTo>
                  <a:cubicBezTo>
                    <a:pt x="5193254" y="7232366"/>
                    <a:pt x="5191300" y="7231525"/>
                    <a:pt x="5188678" y="7063627"/>
                  </a:cubicBezTo>
                  <a:close/>
                  <a:moveTo>
                    <a:pt x="5294491" y="8006650"/>
                  </a:moveTo>
                  <a:cubicBezTo>
                    <a:pt x="5654817" y="8006650"/>
                    <a:pt x="5593575" y="7976829"/>
                    <a:pt x="5595133" y="8076876"/>
                  </a:cubicBezTo>
                  <a:cubicBezTo>
                    <a:pt x="5601688" y="8497981"/>
                    <a:pt x="5614674" y="8455475"/>
                    <a:pt x="5591250" y="8455475"/>
                  </a:cubicBezTo>
                  <a:cubicBezTo>
                    <a:pt x="5150860" y="8455475"/>
                    <a:pt x="5210172" y="8474095"/>
                    <a:pt x="5209207" y="8414057"/>
                  </a:cubicBezTo>
                  <a:cubicBezTo>
                    <a:pt x="5201639" y="7929156"/>
                    <a:pt x="5178314" y="8006650"/>
                    <a:pt x="5294491" y="8006650"/>
                  </a:cubicBezTo>
                  <a:close/>
                  <a:moveTo>
                    <a:pt x="5603123" y="7057297"/>
                  </a:moveTo>
                  <a:cubicBezTo>
                    <a:pt x="5604879" y="7057297"/>
                    <a:pt x="5994564" y="7058953"/>
                    <a:pt x="5994638" y="7064023"/>
                  </a:cubicBezTo>
                  <a:cubicBezTo>
                    <a:pt x="5998596" y="7327492"/>
                    <a:pt x="5999808" y="7413468"/>
                    <a:pt x="6001490" y="7511363"/>
                  </a:cubicBezTo>
                  <a:cubicBezTo>
                    <a:pt x="5720733" y="7513416"/>
                    <a:pt x="5786575" y="7508545"/>
                    <a:pt x="5607278" y="7508223"/>
                  </a:cubicBezTo>
                  <a:cubicBezTo>
                    <a:pt x="5601020" y="7249428"/>
                    <a:pt x="5606462" y="7265031"/>
                    <a:pt x="5603123" y="7057297"/>
                  </a:cubicBezTo>
                  <a:close/>
                  <a:moveTo>
                    <a:pt x="6001885" y="7534384"/>
                  </a:moveTo>
                  <a:cubicBezTo>
                    <a:pt x="6007228" y="7837219"/>
                    <a:pt x="6000525" y="7461316"/>
                    <a:pt x="6009553" y="7982344"/>
                  </a:cubicBezTo>
                  <a:cubicBezTo>
                    <a:pt x="5930355" y="7982641"/>
                    <a:pt x="5832952" y="7982665"/>
                    <a:pt x="5739704" y="7982047"/>
                  </a:cubicBezTo>
                  <a:cubicBezTo>
                    <a:pt x="5570078" y="7980934"/>
                    <a:pt x="5622860" y="8065576"/>
                    <a:pt x="5608935" y="7569250"/>
                  </a:cubicBezTo>
                  <a:cubicBezTo>
                    <a:pt x="5607179" y="7508322"/>
                    <a:pt x="5553036" y="7537426"/>
                    <a:pt x="6001885" y="7534384"/>
                  </a:cubicBezTo>
                  <a:close/>
                  <a:moveTo>
                    <a:pt x="6008292" y="6726100"/>
                  </a:moveTo>
                  <a:cubicBezTo>
                    <a:pt x="6005744" y="6563147"/>
                    <a:pt x="5996840" y="6588072"/>
                    <a:pt x="6036514" y="6587652"/>
                  </a:cubicBezTo>
                  <a:cubicBezTo>
                    <a:pt x="6124295" y="6586712"/>
                    <a:pt x="6130602" y="6586885"/>
                    <a:pt x="6398893" y="6586737"/>
                  </a:cubicBezTo>
                  <a:cubicBezTo>
                    <a:pt x="6404112" y="7112884"/>
                    <a:pt x="6434732" y="7037886"/>
                    <a:pt x="6333372" y="7036526"/>
                  </a:cubicBezTo>
                  <a:cubicBezTo>
                    <a:pt x="6254001" y="7035462"/>
                    <a:pt x="6162509" y="7035042"/>
                    <a:pt x="6036340" y="7036229"/>
                  </a:cubicBezTo>
                  <a:cubicBezTo>
                    <a:pt x="6007030" y="7036526"/>
                    <a:pt x="6013808" y="7078686"/>
                    <a:pt x="6008292" y="6726100"/>
                  </a:cubicBezTo>
                  <a:close/>
                  <a:moveTo>
                    <a:pt x="6036489" y="7059250"/>
                  </a:moveTo>
                  <a:cubicBezTo>
                    <a:pt x="6439011" y="7055442"/>
                    <a:pt x="6406782" y="7061970"/>
                    <a:pt x="6406807" y="7064047"/>
                  </a:cubicBezTo>
                  <a:cubicBezTo>
                    <a:pt x="6414970" y="7585866"/>
                    <a:pt x="6442944" y="7511462"/>
                    <a:pt x="6333248" y="7510869"/>
                  </a:cubicBezTo>
                  <a:cubicBezTo>
                    <a:pt x="6250241" y="7510424"/>
                    <a:pt x="6138814" y="7510300"/>
                    <a:pt x="6036315" y="7511116"/>
                  </a:cubicBezTo>
                  <a:cubicBezTo>
                    <a:pt x="6016949" y="7511264"/>
                    <a:pt x="6021920" y="7527931"/>
                    <a:pt x="6019942" y="7401278"/>
                  </a:cubicBezTo>
                  <a:cubicBezTo>
                    <a:pt x="6014129" y="7012961"/>
                    <a:pt x="6006338" y="7059522"/>
                    <a:pt x="6036489" y="7059250"/>
                  </a:cubicBezTo>
                  <a:close/>
                  <a:moveTo>
                    <a:pt x="6778338" y="6089521"/>
                  </a:moveTo>
                  <a:cubicBezTo>
                    <a:pt x="6356053" y="6089521"/>
                    <a:pt x="6410889" y="6114150"/>
                    <a:pt x="6409899" y="6051046"/>
                  </a:cubicBezTo>
                  <a:cubicBezTo>
                    <a:pt x="6402281" y="5564685"/>
                    <a:pt x="6383904" y="5643343"/>
                    <a:pt x="6481604" y="5643343"/>
                  </a:cubicBezTo>
                  <a:cubicBezTo>
                    <a:pt x="6849078" y="5643343"/>
                    <a:pt x="6797062" y="5616959"/>
                    <a:pt x="6798571" y="5713964"/>
                  </a:cubicBezTo>
                  <a:cubicBezTo>
                    <a:pt x="6805348" y="6147730"/>
                    <a:pt x="6806609" y="6089521"/>
                    <a:pt x="6778338" y="6089521"/>
                  </a:cubicBezTo>
                  <a:close/>
                  <a:moveTo>
                    <a:pt x="6778338" y="5619480"/>
                  </a:moveTo>
                  <a:cubicBezTo>
                    <a:pt x="6337502" y="5619480"/>
                    <a:pt x="6404384" y="5644381"/>
                    <a:pt x="6402429" y="5544829"/>
                  </a:cubicBezTo>
                  <a:cubicBezTo>
                    <a:pt x="6393525" y="5096672"/>
                    <a:pt x="6376731" y="5168010"/>
                    <a:pt x="6481604" y="5168010"/>
                  </a:cubicBezTo>
                  <a:cubicBezTo>
                    <a:pt x="6836488" y="5168010"/>
                    <a:pt x="6789740" y="5150207"/>
                    <a:pt x="6789988" y="5207648"/>
                  </a:cubicBezTo>
                  <a:cubicBezTo>
                    <a:pt x="6791942" y="5668614"/>
                    <a:pt x="6809652" y="5619480"/>
                    <a:pt x="6778338" y="5619480"/>
                  </a:cubicBezTo>
                  <a:close/>
                  <a:moveTo>
                    <a:pt x="6778338" y="5144544"/>
                  </a:moveTo>
                  <a:cubicBezTo>
                    <a:pt x="6317543" y="5144544"/>
                    <a:pt x="6396889" y="5177555"/>
                    <a:pt x="6394713" y="5038687"/>
                  </a:cubicBezTo>
                  <a:cubicBezTo>
                    <a:pt x="6387193" y="4569413"/>
                    <a:pt x="6389741" y="4731005"/>
                    <a:pt x="6389221" y="4696115"/>
                  </a:cubicBezTo>
                  <a:cubicBezTo>
                    <a:pt x="6449251" y="4695893"/>
                    <a:pt x="6496048" y="4695967"/>
                    <a:pt x="6778338" y="4696016"/>
                  </a:cubicBezTo>
                  <a:cubicBezTo>
                    <a:pt x="6780070" y="4696016"/>
                    <a:pt x="6798992" y="5144544"/>
                    <a:pt x="6778338" y="5144544"/>
                  </a:cubicBezTo>
                  <a:close/>
                  <a:moveTo>
                    <a:pt x="6778338" y="4673070"/>
                  </a:moveTo>
                  <a:cubicBezTo>
                    <a:pt x="6503345" y="4673020"/>
                    <a:pt x="6449623" y="4672946"/>
                    <a:pt x="6388851" y="4673168"/>
                  </a:cubicBezTo>
                  <a:cubicBezTo>
                    <a:pt x="6386303" y="4525003"/>
                    <a:pt x="6381381" y="4435292"/>
                    <a:pt x="6380243" y="4225333"/>
                  </a:cubicBezTo>
                  <a:cubicBezTo>
                    <a:pt x="6382840" y="4225333"/>
                    <a:pt x="6770052" y="4224690"/>
                    <a:pt x="6773119" y="4224690"/>
                  </a:cubicBezTo>
                  <a:cubicBezTo>
                    <a:pt x="6775445" y="4335740"/>
                    <a:pt x="6780441" y="4673070"/>
                    <a:pt x="6778338" y="4673070"/>
                  </a:cubicBezTo>
                  <a:close/>
                  <a:moveTo>
                    <a:pt x="6380120" y="4202337"/>
                  </a:moveTo>
                  <a:cubicBezTo>
                    <a:pt x="6380120" y="4200111"/>
                    <a:pt x="6376063" y="3755292"/>
                    <a:pt x="6376038" y="3753413"/>
                  </a:cubicBezTo>
                  <a:cubicBezTo>
                    <a:pt x="6620090" y="3755268"/>
                    <a:pt x="6604087" y="3750569"/>
                    <a:pt x="6764116" y="3750273"/>
                  </a:cubicBezTo>
                  <a:cubicBezTo>
                    <a:pt x="6764141" y="3752028"/>
                    <a:pt x="6772476" y="4192989"/>
                    <a:pt x="6772526" y="4195586"/>
                  </a:cubicBezTo>
                  <a:cubicBezTo>
                    <a:pt x="6772699" y="4204834"/>
                    <a:pt x="6813782" y="4201793"/>
                    <a:pt x="6380120" y="4202337"/>
                  </a:cubicBezTo>
                  <a:close/>
                  <a:moveTo>
                    <a:pt x="6375742" y="3730441"/>
                  </a:moveTo>
                  <a:cubicBezTo>
                    <a:pt x="6373021" y="3535591"/>
                    <a:pt x="6369880" y="3536876"/>
                    <a:pt x="6365922" y="3279317"/>
                  </a:cubicBezTo>
                  <a:cubicBezTo>
                    <a:pt x="6433124" y="3278056"/>
                    <a:pt x="6523478" y="3277834"/>
                    <a:pt x="6629786" y="3279688"/>
                  </a:cubicBezTo>
                  <a:cubicBezTo>
                    <a:pt x="6797210" y="3282606"/>
                    <a:pt x="6755163" y="3195616"/>
                    <a:pt x="6763127" y="3689444"/>
                  </a:cubicBezTo>
                  <a:cubicBezTo>
                    <a:pt x="6763745" y="3730886"/>
                    <a:pt x="6829043" y="3733977"/>
                    <a:pt x="6375742" y="3730441"/>
                  </a:cubicBezTo>
                  <a:close/>
                  <a:moveTo>
                    <a:pt x="6365551" y="3256321"/>
                  </a:moveTo>
                  <a:cubicBezTo>
                    <a:pt x="6361000" y="2960855"/>
                    <a:pt x="6360456" y="2948294"/>
                    <a:pt x="6360678" y="2845774"/>
                  </a:cubicBezTo>
                  <a:cubicBezTo>
                    <a:pt x="6360777" y="2796715"/>
                    <a:pt x="6295727" y="2807051"/>
                    <a:pt x="6751032" y="2806359"/>
                  </a:cubicBezTo>
                  <a:cubicBezTo>
                    <a:pt x="6753357" y="3077469"/>
                    <a:pt x="6755707" y="3134885"/>
                    <a:pt x="6758106" y="3257977"/>
                  </a:cubicBezTo>
                  <a:cubicBezTo>
                    <a:pt x="6626001" y="3257755"/>
                    <a:pt x="6528994" y="3253230"/>
                    <a:pt x="6365551" y="3256321"/>
                  </a:cubicBezTo>
                  <a:close/>
                  <a:moveTo>
                    <a:pt x="6360678" y="2784302"/>
                  </a:moveTo>
                  <a:cubicBezTo>
                    <a:pt x="6359813" y="2560965"/>
                    <a:pt x="6353382" y="2521229"/>
                    <a:pt x="6350488" y="2334810"/>
                  </a:cubicBezTo>
                  <a:cubicBezTo>
                    <a:pt x="6789939" y="2334563"/>
                    <a:pt x="6746011" y="2332263"/>
                    <a:pt x="6746159" y="2340003"/>
                  </a:cubicBezTo>
                  <a:cubicBezTo>
                    <a:pt x="6746555" y="2366535"/>
                    <a:pt x="6745392" y="2248116"/>
                    <a:pt x="6750834" y="2783412"/>
                  </a:cubicBezTo>
                  <a:cubicBezTo>
                    <a:pt x="6623527" y="2783585"/>
                    <a:pt x="6522118" y="2786058"/>
                    <a:pt x="6360678" y="2784302"/>
                  </a:cubicBezTo>
                  <a:close/>
                  <a:moveTo>
                    <a:pt x="6350167" y="2311740"/>
                  </a:moveTo>
                  <a:cubicBezTo>
                    <a:pt x="6348583" y="2190329"/>
                    <a:pt x="6352145" y="2044982"/>
                    <a:pt x="6345245" y="1862173"/>
                  </a:cubicBezTo>
                  <a:cubicBezTo>
                    <a:pt x="6528722" y="1867341"/>
                    <a:pt x="6633569" y="1860640"/>
                    <a:pt x="6736463" y="1859972"/>
                  </a:cubicBezTo>
                  <a:cubicBezTo>
                    <a:pt x="6741188" y="2156502"/>
                    <a:pt x="6744032" y="2215130"/>
                    <a:pt x="6745714" y="2311616"/>
                  </a:cubicBezTo>
                  <a:lnTo>
                    <a:pt x="6350167" y="2311740"/>
                  </a:lnTo>
                  <a:close/>
                  <a:moveTo>
                    <a:pt x="6333298" y="2783981"/>
                  </a:moveTo>
                  <a:cubicBezTo>
                    <a:pt x="5869657" y="2778368"/>
                    <a:pt x="5946160" y="2826017"/>
                    <a:pt x="5943835" y="2676887"/>
                  </a:cubicBezTo>
                  <a:cubicBezTo>
                    <a:pt x="5941238" y="2512055"/>
                    <a:pt x="5942845" y="2507060"/>
                    <a:pt x="5940223" y="2339657"/>
                  </a:cubicBezTo>
                  <a:cubicBezTo>
                    <a:pt x="5940051" y="2328109"/>
                    <a:pt x="5901416" y="2334662"/>
                    <a:pt x="6330231" y="2334810"/>
                  </a:cubicBezTo>
                  <a:cubicBezTo>
                    <a:pt x="6332680" y="2505354"/>
                    <a:pt x="6348188" y="2784178"/>
                    <a:pt x="6333298" y="2783981"/>
                  </a:cubicBezTo>
                  <a:close/>
                  <a:moveTo>
                    <a:pt x="5933743" y="3278501"/>
                  </a:moveTo>
                  <a:cubicBezTo>
                    <a:pt x="5934955" y="3381169"/>
                    <a:pt x="5936588" y="3455474"/>
                    <a:pt x="5941089" y="3726831"/>
                  </a:cubicBezTo>
                  <a:cubicBezTo>
                    <a:pt x="5884250" y="3726510"/>
                    <a:pt x="5551503" y="3727351"/>
                    <a:pt x="5549672" y="3727351"/>
                  </a:cubicBezTo>
                  <a:cubicBezTo>
                    <a:pt x="5545962" y="3478916"/>
                    <a:pt x="5548435" y="3517663"/>
                    <a:pt x="5544256" y="3280875"/>
                  </a:cubicBezTo>
                  <a:cubicBezTo>
                    <a:pt x="5755089" y="3281147"/>
                    <a:pt x="5766615" y="3277586"/>
                    <a:pt x="5933743" y="3278501"/>
                  </a:cubicBezTo>
                  <a:close/>
                  <a:moveTo>
                    <a:pt x="5888034" y="3255431"/>
                  </a:moveTo>
                  <a:cubicBezTo>
                    <a:pt x="5482297" y="3255431"/>
                    <a:pt x="5544453" y="3283051"/>
                    <a:pt x="5542351" y="3182856"/>
                  </a:cubicBezTo>
                  <a:cubicBezTo>
                    <a:pt x="5533224" y="2745629"/>
                    <a:pt x="5519893" y="2808733"/>
                    <a:pt x="5591250" y="2808733"/>
                  </a:cubicBezTo>
                  <a:cubicBezTo>
                    <a:pt x="5978388" y="2808733"/>
                    <a:pt x="5925878" y="2794861"/>
                    <a:pt x="5927362" y="2846120"/>
                  </a:cubicBezTo>
                  <a:cubicBezTo>
                    <a:pt x="5941312" y="3321724"/>
                    <a:pt x="5939086" y="3255431"/>
                    <a:pt x="5888034" y="3255431"/>
                  </a:cubicBezTo>
                  <a:close/>
                  <a:moveTo>
                    <a:pt x="5888034" y="2785489"/>
                  </a:moveTo>
                  <a:cubicBezTo>
                    <a:pt x="5464117" y="2785489"/>
                    <a:pt x="5536984" y="2816670"/>
                    <a:pt x="5534782" y="2676838"/>
                  </a:cubicBezTo>
                  <a:cubicBezTo>
                    <a:pt x="5528376" y="2267255"/>
                    <a:pt x="5499957" y="2335774"/>
                    <a:pt x="5591250" y="2335774"/>
                  </a:cubicBezTo>
                  <a:cubicBezTo>
                    <a:pt x="5948064" y="2335774"/>
                    <a:pt x="5919744" y="2325784"/>
                    <a:pt x="5919966" y="2340077"/>
                  </a:cubicBezTo>
                  <a:cubicBezTo>
                    <a:pt x="5928079" y="2856630"/>
                    <a:pt x="5937676" y="2785489"/>
                    <a:pt x="5888034" y="2785489"/>
                  </a:cubicBezTo>
                  <a:close/>
                  <a:moveTo>
                    <a:pt x="5888034" y="2309910"/>
                  </a:moveTo>
                  <a:cubicBezTo>
                    <a:pt x="5738715" y="2309910"/>
                    <a:pt x="5738616" y="2312803"/>
                    <a:pt x="5591275" y="2312803"/>
                  </a:cubicBezTo>
                  <a:cubicBezTo>
                    <a:pt x="5501119" y="2312803"/>
                    <a:pt x="5527956" y="2381569"/>
                    <a:pt x="5519546" y="1860195"/>
                  </a:cubicBezTo>
                  <a:cubicBezTo>
                    <a:pt x="5663573" y="1858118"/>
                    <a:pt x="5757884" y="1863088"/>
                    <a:pt x="5913412" y="1862643"/>
                  </a:cubicBezTo>
                  <a:cubicBezTo>
                    <a:pt x="5924888" y="2382731"/>
                    <a:pt x="5927609" y="2309910"/>
                    <a:pt x="5888034" y="2309910"/>
                  </a:cubicBezTo>
                  <a:close/>
                  <a:moveTo>
                    <a:pt x="5522069" y="3183400"/>
                  </a:moveTo>
                  <a:cubicBezTo>
                    <a:pt x="5524023" y="3277487"/>
                    <a:pt x="5595777" y="3259634"/>
                    <a:pt x="5146210" y="3256618"/>
                  </a:cubicBezTo>
                  <a:cubicBezTo>
                    <a:pt x="5124295" y="3256469"/>
                    <a:pt x="5132458" y="3307309"/>
                    <a:pt x="5123331" y="2845477"/>
                  </a:cubicBezTo>
                  <a:cubicBezTo>
                    <a:pt x="5122317" y="2794910"/>
                    <a:pt x="5066739" y="2807595"/>
                    <a:pt x="5442895" y="2808584"/>
                  </a:cubicBezTo>
                  <a:cubicBezTo>
                    <a:pt x="5538369" y="2808856"/>
                    <a:pt x="5512818" y="2740584"/>
                    <a:pt x="5522069" y="3183400"/>
                  </a:cubicBezTo>
                  <a:close/>
                  <a:moveTo>
                    <a:pt x="5442871" y="2785588"/>
                  </a:moveTo>
                  <a:cubicBezTo>
                    <a:pt x="5055559" y="2784549"/>
                    <a:pt x="5122440" y="2813901"/>
                    <a:pt x="5120313" y="2676887"/>
                  </a:cubicBezTo>
                  <a:cubicBezTo>
                    <a:pt x="5114154" y="2284564"/>
                    <a:pt x="5099462" y="2336763"/>
                    <a:pt x="5146234" y="2336269"/>
                  </a:cubicBezTo>
                  <a:cubicBezTo>
                    <a:pt x="5539803" y="2332016"/>
                    <a:pt x="5506956" y="2336541"/>
                    <a:pt x="5507006" y="2340052"/>
                  </a:cubicBezTo>
                  <a:cubicBezTo>
                    <a:pt x="5515094" y="2858657"/>
                    <a:pt x="5544973" y="2785860"/>
                    <a:pt x="5442871" y="2785588"/>
                  </a:cubicBezTo>
                  <a:close/>
                  <a:moveTo>
                    <a:pt x="5442871" y="2312654"/>
                  </a:moveTo>
                  <a:cubicBezTo>
                    <a:pt x="5349178" y="2312407"/>
                    <a:pt x="5239729" y="2312283"/>
                    <a:pt x="5146061" y="2313297"/>
                  </a:cubicBezTo>
                  <a:cubicBezTo>
                    <a:pt x="5101936" y="2313767"/>
                    <a:pt x="5112720" y="2383720"/>
                    <a:pt x="5106511" y="1862989"/>
                  </a:cubicBezTo>
                  <a:cubicBezTo>
                    <a:pt x="5424740" y="1865981"/>
                    <a:pt x="5372848" y="1863063"/>
                    <a:pt x="5499264" y="1860541"/>
                  </a:cubicBezTo>
                  <a:cubicBezTo>
                    <a:pt x="5507674" y="2381198"/>
                    <a:pt x="5532037" y="2312753"/>
                    <a:pt x="5442871" y="2312654"/>
                  </a:cubicBezTo>
                  <a:close/>
                  <a:moveTo>
                    <a:pt x="5109208" y="3183400"/>
                  </a:moveTo>
                  <a:cubicBezTo>
                    <a:pt x="5111310" y="3279639"/>
                    <a:pt x="5181480" y="3256321"/>
                    <a:pt x="4718607" y="3256469"/>
                  </a:cubicBezTo>
                  <a:cubicBezTo>
                    <a:pt x="4713907" y="2953560"/>
                    <a:pt x="4714130" y="2945821"/>
                    <a:pt x="4710568" y="2845280"/>
                  </a:cubicBezTo>
                  <a:cubicBezTo>
                    <a:pt x="4708614" y="2790261"/>
                    <a:pt x="4665403" y="2806087"/>
                    <a:pt x="4997830" y="2806309"/>
                  </a:cubicBezTo>
                  <a:cubicBezTo>
                    <a:pt x="5131171" y="2806309"/>
                    <a:pt x="5099289" y="2730718"/>
                    <a:pt x="5109208" y="3183400"/>
                  </a:cubicBezTo>
                  <a:close/>
                  <a:moveTo>
                    <a:pt x="4708540" y="2783140"/>
                  </a:moveTo>
                  <a:cubicBezTo>
                    <a:pt x="4702183" y="2561856"/>
                    <a:pt x="4707946" y="2522342"/>
                    <a:pt x="4705077" y="2339607"/>
                  </a:cubicBezTo>
                  <a:cubicBezTo>
                    <a:pt x="4704978" y="2332461"/>
                    <a:pt x="4703766" y="2339607"/>
                    <a:pt x="5093848" y="2336763"/>
                  </a:cubicBezTo>
                  <a:cubicBezTo>
                    <a:pt x="5093897" y="2339261"/>
                    <a:pt x="5093946" y="2355655"/>
                    <a:pt x="5101862" y="2783832"/>
                  </a:cubicBezTo>
                  <a:cubicBezTo>
                    <a:pt x="5045196" y="2783214"/>
                    <a:pt x="5022242" y="2783363"/>
                    <a:pt x="4708540" y="2783140"/>
                  </a:cubicBezTo>
                  <a:close/>
                  <a:moveTo>
                    <a:pt x="4701342" y="4203623"/>
                  </a:moveTo>
                  <a:cubicBezTo>
                    <a:pt x="4275075" y="4203623"/>
                    <a:pt x="4320140" y="4205477"/>
                    <a:pt x="4320240" y="4195388"/>
                  </a:cubicBezTo>
                  <a:cubicBezTo>
                    <a:pt x="4321130" y="4091212"/>
                    <a:pt x="4320313" y="4073260"/>
                    <a:pt x="4315292" y="3754081"/>
                  </a:cubicBezTo>
                  <a:cubicBezTo>
                    <a:pt x="4548609" y="3754130"/>
                    <a:pt x="4581728" y="3753141"/>
                    <a:pt x="4704706" y="3753141"/>
                  </a:cubicBezTo>
                  <a:cubicBezTo>
                    <a:pt x="4713635" y="4257676"/>
                    <a:pt x="4719868" y="4203623"/>
                    <a:pt x="4701342" y="4203623"/>
                  </a:cubicBezTo>
                  <a:close/>
                  <a:moveTo>
                    <a:pt x="4701342" y="3730194"/>
                  </a:moveTo>
                  <a:cubicBezTo>
                    <a:pt x="4247546" y="3730194"/>
                    <a:pt x="4315194" y="3748962"/>
                    <a:pt x="4314254" y="3688924"/>
                  </a:cubicBezTo>
                  <a:cubicBezTo>
                    <a:pt x="4306636" y="3202910"/>
                    <a:pt x="4276040" y="3278921"/>
                    <a:pt x="4404632" y="3278921"/>
                  </a:cubicBezTo>
                  <a:cubicBezTo>
                    <a:pt x="4543563" y="3278921"/>
                    <a:pt x="4556499" y="3279416"/>
                    <a:pt x="4698720" y="3279416"/>
                  </a:cubicBezTo>
                  <a:cubicBezTo>
                    <a:pt x="4706314" y="3768002"/>
                    <a:pt x="4704360" y="3730194"/>
                    <a:pt x="4701342" y="3730194"/>
                  </a:cubicBezTo>
                  <a:close/>
                  <a:moveTo>
                    <a:pt x="4306017" y="3255604"/>
                  </a:moveTo>
                  <a:cubicBezTo>
                    <a:pt x="4301788" y="2978436"/>
                    <a:pt x="4301664" y="2949505"/>
                    <a:pt x="4298498" y="2845379"/>
                  </a:cubicBezTo>
                  <a:cubicBezTo>
                    <a:pt x="4296791" y="2788728"/>
                    <a:pt x="4236193" y="2805963"/>
                    <a:pt x="4688951" y="2806112"/>
                  </a:cubicBezTo>
                  <a:cubicBezTo>
                    <a:pt x="4694268" y="2974084"/>
                    <a:pt x="4692290" y="2864270"/>
                    <a:pt x="4698374" y="3256494"/>
                  </a:cubicBezTo>
                  <a:cubicBezTo>
                    <a:pt x="4667654" y="3256469"/>
                    <a:pt x="4337479" y="3255876"/>
                    <a:pt x="4306017" y="3255604"/>
                  </a:cubicBezTo>
                  <a:close/>
                  <a:moveTo>
                    <a:pt x="4292414" y="2311443"/>
                  </a:moveTo>
                  <a:cubicBezTo>
                    <a:pt x="4287294" y="1987268"/>
                    <a:pt x="4286774" y="1944045"/>
                    <a:pt x="4284845" y="1862123"/>
                  </a:cubicBezTo>
                  <a:cubicBezTo>
                    <a:pt x="4434016" y="1864868"/>
                    <a:pt x="4562238" y="1861283"/>
                    <a:pt x="4676237" y="1861060"/>
                  </a:cubicBezTo>
                  <a:cubicBezTo>
                    <a:pt x="4678018" y="1936355"/>
                    <a:pt x="4684375" y="2311542"/>
                    <a:pt x="4684424" y="2313792"/>
                  </a:cubicBezTo>
                  <a:cubicBezTo>
                    <a:pt x="4520214" y="2313520"/>
                    <a:pt x="4518730" y="2309440"/>
                    <a:pt x="4292414" y="2311443"/>
                  </a:cubicBezTo>
                  <a:close/>
                  <a:moveTo>
                    <a:pt x="4285760" y="3255406"/>
                  </a:moveTo>
                  <a:cubicBezTo>
                    <a:pt x="4038097" y="3252760"/>
                    <a:pt x="3998671" y="3255035"/>
                    <a:pt x="3891944" y="3255728"/>
                  </a:cubicBezTo>
                  <a:cubicBezTo>
                    <a:pt x="3883856" y="2725822"/>
                    <a:pt x="3867457" y="2807051"/>
                    <a:pt x="3959666" y="2805939"/>
                  </a:cubicBezTo>
                  <a:cubicBezTo>
                    <a:pt x="4327907" y="2801512"/>
                    <a:pt x="4276683" y="2795034"/>
                    <a:pt x="4278216" y="2846120"/>
                  </a:cubicBezTo>
                  <a:cubicBezTo>
                    <a:pt x="4281679" y="2960954"/>
                    <a:pt x="4281728" y="2991393"/>
                    <a:pt x="4285760" y="3255406"/>
                  </a:cubicBezTo>
                  <a:close/>
                  <a:moveTo>
                    <a:pt x="4256153" y="2311814"/>
                  </a:moveTo>
                  <a:cubicBezTo>
                    <a:pt x="4150811" y="2312951"/>
                    <a:pt x="4067951" y="2312976"/>
                    <a:pt x="3959641" y="2311814"/>
                  </a:cubicBezTo>
                  <a:cubicBezTo>
                    <a:pt x="3853358" y="2310528"/>
                    <a:pt x="3875496" y="2396010"/>
                    <a:pt x="3869361" y="1860615"/>
                  </a:cubicBezTo>
                  <a:cubicBezTo>
                    <a:pt x="4067605" y="1860343"/>
                    <a:pt x="4126917" y="1858835"/>
                    <a:pt x="4264538" y="1861728"/>
                  </a:cubicBezTo>
                  <a:cubicBezTo>
                    <a:pt x="4276287" y="2361590"/>
                    <a:pt x="4276559" y="2311591"/>
                    <a:pt x="4256153" y="2311814"/>
                  </a:cubicBezTo>
                  <a:close/>
                  <a:moveTo>
                    <a:pt x="3871686" y="3255851"/>
                  </a:moveTo>
                  <a:cubicBezTo>
                    <a:pt x="3410470" y="3257977"/>
                    <a:pt x="3480319" y="3276177"/>
                    <a:pt x="3479156" y="3183004"/>
                  </a:cubicBezTo>
                  <a:cubicBezTo>
                    <a:pt x="3473665" y="2743156"/>
                    <a:pt x="3455313" y="2804603"/>
                    <a:pt x="3514403" y="2804603"/>
                  </a:cubicBezTo>
                  <a:cubicBezTo>
                    <a:pt x="3922515" y="2804603"/>
                    <a:pt x="3866591" y="2798520"/>
                    <a:pt x="3866591" y="2845230"/>
                  </a:cubicBezTo>
                  <a:cubicBezTo>
                    <a:pt x="3866690" y="2948788"/>
                    <a:pt x="3866863" y="2940677"/>
                    <a:pt x="3871686" y="3255851"/>
                  </a:cubicBezTo>
                  <a:close/>
                  <a:moveTo>
                    <a:pt x="3811162" y="2783832"/>
                  </a:moveTo>
                  <a:cubicBezTo>
                    <a:pt x="3662980" y="2783832"/>
                    <a:pt x="3662906" y="2781632"/>
                    <a:pt x="3514403" y="2781632"/>
                  </a:cubicBezTo>
                  <a:cubicBezTo>
                    <a:pt x="3460927" y="2781632"/>
                    <a:pt x="3471612" y="2802971"/>
                    <a:pt x="3469634" y="2676936"/>
                  </a:cubicBezTo>
                  <a:cubicBezTo>
                    <a:pt x="3463178" y="2265376"/>
                    <a:pt x="3448981" y="2332362"/>
                    <a:pt x="3514403" y="2332362"/>
                  </a:cubicBezTo>
                  <a:cubicBezTo>
                    <a:pt x="3896841" y="2332362"/>
                    <a:pt x="3856871" y="2332560"/>
                    <a:pt x="3856994" y="2340102"/>
                  </a:cubicBezTo>
                  <a:cubicBezTo>
                    <a:pt x="3864984" y="2850373"/>
                    <a:pt x="3892191" y="2783832"/>
                    <a:pt x="3811162" y="2783832"/>
                  </a:cubicBezTo>
                  <a:close/>
                  <a:moveTo>
                    <a:pt x="3514403" y="2309415"/>
                  </a:moveTo>
                  <a:cubicBezTo>
                    <a:pt x="3443094" y="2309415"/>
                    <a:pt x="3470945" y="2378552"/>
                    <a:pt x="3458058" y="1860813"/>
                  </a:cubicBezTo>
                  <a:cubicBezTo>
                    <a:pt x="3498078" y="1860640"/>
                    <a:pt x="3523183" y="1860689"/>
                    <a:pt x="3811187" y="1860640"/>
                  </a:cubicBezTo>
                  <a:cubicBezTo>
                    <a:pt x="3861669" y="1860640"/>
                    <a:pt x="3848115" y="1789178"/>
                    <a:pt x="3856549" y="2311022"/>
                  </a:cubicBezTo>
                  <a:cubicBezTo>
                    <a:pt x="3610123" y="2310305"/>
                    <a:pt x="3640818" y="2309415"/>
                    <a:pt x="3514403" y="2309415"/>
                  </a:cubicBezTo>
                  <a:close/>
                  <a:moveTo>
                    <a:pt x="3458899" y="3183301"/>
                  </a:moveTo>
                  <a:cubicBezTo>
                    <a:pt x="3460037" y="3274718"/>
                    <a:pt x="3534833" y="3258967"/>
                    <a:pt x="3069436" y="3256469"/>
                  </a:cubicBezTo>
                  <a:cubicBezTo>
                    <a:pt x="3066072" y="3256444"/>
                    <a:pt x="3069436" y="3103605"/>
                    <a:pt x="3061645" y="2844785"/>
                  </a:cubicBezTo>
                  <a:cubicBezTo>
                    <a:pt x="3059839" y="2783709"/>
                    <a:pt x="3013784" y="2816868"/>
                    <a:pt x="3366344" y="2806754"/>
                  </a:cubicBezTo>
                  <a:cubicBezTo>
                    <a:pt x="3471513" y="2803713"/>
                    <a:pt x="3453260" y="2733018"/>
                    <a:pt x="3458899" y="3183301"/>
                  </a:cubicBezTo>
                  <a:close/>
                  <a:moveTo>
                    <a:pt x="3365800" y="2783733"/>
                  </a:moveTo>
                  <a:cubicBezTo>
                    <a:pt x="3290633" y="2785909"/>
                    <a:pt x="3206389" y="2787022"/>
                    <a:pt x="3069560" y="2784426"/>
                  </a:cubicBezTo>
                  <a:cubicBezTo>
                    <a:pt x="3057118" y="2784203"/>
                    <a:pt x="3059790" y="2799188"/>
                    <a:pt x="3057811" y="2676912"/>
                  </a:cubicBezTo>
                  <a:cubicBezTo>
                    <a:pt x="3051627" y="2282586"/>
                    <a:pt x="3047819" y="2335651"/>
                    <a:pt x="3069609" y="2335131"/>
                  </a:cubicBezTo>
                  <a:cubicBezTo>
                    <a:pt x="3491697" y="2325438"/>
                    <a:pt x="3446606" y="2335552"/>
                    <a:pt x="3446656" y="2340027"/>
                  </a:cubicBezTo>
                  <a:cubicBezTo>
                    <a:pt x="3449277" y="2506664"/>
                    <a:pt x="3446755" y="2508791"/>
                    <a:pt x="3449377" y="2677307"/>
                  </a:cubicBezTo>
                  <a:cubicBezTo>
                    <a:pt x="3451380" y="2803960"/>
                    <a:pt x="3473171" y="2780667"/>
                    <a:pt x="3365800" y="2783733"/>
                  </a:cubicBezTo>
                  <a:close/>
                  <a:moveTo>
                    <a:pt x="3365973" y="2309959"/>
                  </a:moveTo>
                  <a:cubicBezTo>
                    <a:pt x="3189842" y="2311146"/>
                    <a:pt x="3180467" y="2309613"/>
                    <a:pt x="3069164" y="2312160"/>
                  </a:cubicBezTo>
                  <a:cubicBezTo>
                    <a:pt x="3048066" y="2312654"/>
                    <a:pt x="3051974" y="2367574"/>
                    <a:pt x="3047695" y="1863533"/>
                  </a:cubicBezTo>
                  <a:cubicBezTo>
                    <a:pt x="3170697" y="1862445"/>
                    <a:pt x="2954769" y="1864052"/>
                    <a:pt x="3437776" y="1860912"/>
                  </a:cubicBezTo>
                  <a:cubicBezTo>
                    <a:pt x="3450885" y="2393784"/>
                    <a:pt x="3468397" y="2309143"/>
                    <a:pt x="3365973" y="2309959"/>
                  </a:cubicBezTo>
                  <a:close/>
                  <a:moveTo>
                    <a:pt x="3048041" y="3256346"/>
                  </a:moveTo>
                  <a:cubicBezTo>
                    <a:pt x="2592860" y="3253675"/>
                    <a:pt x="2657787" y="3289900"/>
                    <a:pt x="2655560" y="3182906"/>
                  </a:cubicBezTo>
                  <a:cubicBezTo>
                    <a:pt x="2652592" y="3040922"/>
                    <a:pt x="2651207" y="2935856"/>
                    <a:pt x="2650440" y="2845626"/>
                  </a:cubicBezTo>
                  <a:cubicBezTo>
                    <a:pt x="2650069" y="2800894"/>
                    <a:pt x="2587591" y="2799163"/>
                    <a:pt x="3040225" y="2806927"/>
                  </a:cubicBezTo>
                  <a:cubicBezTo>
                    <a:pt x="3047126" y="3054373"/>
                    <a:pt x="3046063" y="3092206"/>
                    <a:pt x="3048041" y="3256346"/>
                  </a:cubicBezTo>
                  <a:close/>
                  <a:moveTo>
                    <a:pt x="2649896" y="2785019"/>
                  </a:moveTo>
                  <a:cubicBezTo>
                    <a:pt x="2647423" y="2556787"/>
                    <a:pt x="2644455" y="2525408"/>
                    <a:pt x="2641437" y="2334489"/>
                  </a:cubicBezTo>
                  <a:cubicBezTo>
                    <a:pt x="2643688" y="2334489"/>
                    <a:pt x="3033349" y="2336615"/>
                    <a:pt x="3033423" y="2340102"/>
                  </a:cubicBezTo>
                  <a:cubicBezTo>
                    <a:pt x="3035674" y="2482976"/>
                    <a:pt x="3036169" y="2644346"/>
                    <a:pt x="3039656" y="2783906"/>
                  </a:cubicBezTo>
                  <a:cubicBezTo>
                    <a:pt x="2886626" y="2781409"/>
                    <a:pt x="2760037" y="2784821"/>
                    <a:pt x="2649896" y="2785019"/>
                  </a:cubicBezTo>
                  <a:close/>
                  <a:moveTo>
                    <a:pt x="2641091" y="2311517"/>
                  </a:moveTo>
                  <a:cubicBezTo>
                    <a:pt x="2636045" y="1992214"/>
                    <a:pt x="2635130" y="1949782"/>
                    <a:pt x="2634660" y="1862074"/>
                  </a:cubicBezTo>
                  <a:cubicBezTo>
                    <a:pt x="2792142" y="1862173"/>
                    <a:pt x="2816827" y="1865214"/>
                    <a:pt x="3027413" y="1863681"/>
                  </a:cubicBezTo>
                  <a:cubicBezTo>
                    <a:pt x="3027438" y="1865561"/>
                    <a:pt x="3032953" y="2310948"/>
                    <a:pt x="3032978" y="2312926"/>
                  </a:cubicBezTo>
                  <a:cubicBezTo>
                    <a:pt x="2886255" y="2315696"/>
                    <a:pt x="2761818" y="2311665"/>
                    <a:pt x="2641091" y="2311517"/>
                  </a:cubicBezTo>
                  <a:close/>
                  <a:moveTo>
                    <a:pt x="2635328" y="3183450"/>
                  </a:moveTo>
                  <a:cubicBezTo>
                    <a:pt x="2637505" y="3287180"/>
                    <a:pt x="2698944" y="3257112"/>
                    <a:pt x="2327784" y="3257112"/>
                  </a:cubicBezTo>
                  <a:cubicBezTo>
                    <a:pt x="2226919" y="3257112"/>
                    <a:pt x="2242699" y="3337129"/>
                    <a:pt x="2238593" y="2844513"/>
                  </a:cubicBezTo>
                  <a:cubicBezTo>
                    <a:pt x="2238173" y="2794144"/>
                    <a:pt x="2176857" y="2807966"/>
                    <a:pt x="2629887" y="2807966"/>
                  </a:cubicBezTo>
                  <a:cubicBezTo>
                    <a:pt x="2630851" y="2908631"/>
                    <a:pt x="2631371" y="2993445"/>
                    <a:pt x="2635328" y="3183450"/>
                  </a:cubicBezTo>
                  <a:close/>
                  <a:moveTo>
                    <a:pt x="2624371" y="2785044"/>
                  </a:moveTo>
                  <a:cubicBezTo>
                    <a:pt x="2367507" y="2785118"/>
                    <a:pt x="2306810" y="2785217"/>
                    <a:pt x="2238049" y="2785019"/>
                  </a:cubicBezTo>
                  <a:cubicBezTo>
                    <a:pt x="2238024" y="2783709"/>
                    <a:pt x="2232731" y="2376995"/>
                    <a:pt x="2232039" y="2333227"/>
                  </a:cubicBezTo>
                  <a:cubicBezTo>
                    <a:pt x="2233795" y="2333203"/>
                    <a:pt x="2621155" y="2330310"/>
                    <a:pt x="2621304" y="2340077"/>
                  </a:cubicBezTo>
                  <a:cubicBezTo>
                    <a:pt x="2628675" y="2816794"/>
                    <a:pt x="2634363" y="2785044"/>
                    <a:pt x="2624371" y="2785044"/>
                  </a:cubicBezTo>
                  <a:close/>
                  <a:moveTo>
                    <a:pt x="2231643" y="2310231"/>
                  </a:moveTo>
                  <a:cubicBezTo>
                    <a:pt x="2230357" y="2231005"/>
                    <a:pt x="2235106" y="2515517"/>
                    <a:pt x="2223876" y="1863113"/>
                  </a:cubicBezTo>
                  <a:cubicBezTo>
                    <a:pt x="2365133" y="1865041"/>
                    <a:pt x="2492711" y="1862148"/>
                    <a:pt x="2614378" y="1862074"/>
                  </a:cubicBezTo>
                  <a:cubicBezTo>
                    <a:pt x="2614873" y="1949856"/>
                    <a:pt x="2616110" y="2012243"/>
                    <a:pt x="2620834" y="2311492"/>
                  </a:cubicBezTo>
                  <a:cubicBezTo>
                    <a:pt x="2472553" y="2311467"/>
                    <a:pt x="2390411" y="2308624"/>
                    <a:pt x="2231643" y="2310231"/>
                  </a:cubicBezTo>
                  <a:close/>
                  <a:moveTo>
                    <a:pt x="2225138" y="3257236"/>
                  </a:moveTo>
                  <a:cubicBezTo>
                    <a:pt x="1890931" y="3258027"/>
                    <a:pt x="1987864" y="3257458"/>
                    <a:pt x="1831396" y="3256296"/>
                  </a:cubicBezTo>
                  <a:cubicBezTo>
                    <a:pt x="1830307" y="3137185"/>
                    <a:pt x="1831989" y="3115178"/>
                    <a:pt x="1825163" y="2807991"/>
                  </a:cubicBezTo>
                  <a:cubicBezTo>
                    <a:pt x="1941883" y="2807645"/>
                    <a:pt x="1951628" y="2806903"/>
                    <a:pt x="2217990" y="2807917"/>
                  </a:cubicBezTo>
                  <a:cubicBezTo>
                    <a:pt x="2220537" y="3083823"/>
                    <a:pt x="2222838" y="3138495"/>
                    <a:pt x="2225138" y="3257236"/>
                  </a:cubicBezTo>
                  <a:close/>
                  <a:moveTo>
                    <a:pt x="2179479" y="2784797"/>
                  </a:moveTo>
                  <a:cubicBezTo>
                    <a:pt x="1752692" y="2782472"/>
                    <a:pt x="1824915" y="2817634"/>
                    <a:pt x="1822714" y="2676887"/>
                  </a:cubicBezTo>
                  <a:cubicBezTo>
                    <a:pt x="1820067" y="2508568"/>
                    <a:pt x="1822021" y="2508321"/>
                    <a:pt x="1819375" y="2339657"/>
                  </a:cubicBezTo>
                  <a:cubicBezTo>
                    <a:pt x="1819227" y="2330136"/>
                    <a:pt x="1796249" y="2338840"/>
                    <a:pt x="2211781" y="2333450"/>
                  </a:cubicBezTo>
                  <a:cubicBezTo>
                    <a:pt x="2219746" y="2848049"/>
                    <a:pt x="2231692" y="2784995"/>
                    <a:pt x="2179479" y="2784797"/>
                  </a:cubicBezTo>
                  <a:close/>
                  <a:moveTo>
                    <a:pt x="1818930" y="2312259"/>
                  </a:moveTo>
                  <a:cubicBezTo>
                    <a:pt x="1810495" y="1790118"/>
                    <a:pt x="1783412" y="1861530"/>
                    <a:pt x="1882892" y="1861233"/>
                  </a:cubicBezTo>
                  <a:cubicBezTo>
                    <a:pt x="2008541" y="1860887"/>
                    <a:pt x="2082125" y="1860689"/>
                    <a:pt x="2179256" y="1862371"/>
                  </a:cubicBezTo>
                  <a:cubicBezTo>
                    <a:pt x="2213265" y="1863014"/>
                    <a:pt x="2203273" y="1808317"/>
                    <a:pt x="2211410" y="2310478"/>
                  </a:cubicBezTo>
                  <a:cubicBezTo>
                    <a:pt x="2066592" y="2312407"/>
                    <a:pt x="2143045" y="2312036"/>
                    <a:pt x="1818930" y="2312259"/>
                  </a:cubicBezTo>
                  <a:close/>
                  <a:moveTo>
                    <a:pt x="1811138" y="3256148"/>
                  </a:moveTo>
                  <a:cubicBezTo>
                    <a:pt x="1710025" y="3255628"/>
                    <a:pt x="1582892" y="3256346"/>
                    <a:pt x="1419375" y="3256420"/>
                  </a:cubicBezTo>
                  <a:cubicBezTo>
                    <a:pt x="1416308" y="3117032"/>
                    <a:pt x="1414132" y="3115845"/>
                    <a:pt x="1411831" y="2806705"/>
                  </a:cubicBezTo>
                  <a:cubicBezTo>
                    <a:pt x="1571094" y="2806309"/>
                    <a:pt x="1586429" y="2808461"/>
                    <a:pt x="1804856" y="2808016"/>
                  </a:cubicBezTo>
                  <a:cubicBezTo>
                    <a:pt x="1812078" y="3140968"/>
                    <a:pt x="1809951" y="3125217"/>
                    <a:pt x="1811138" y="3256148"/>
                  </a:cubicBezTo>
                  <a:close/>
                  <a:moveTo>
                    <a:pt x="1734537" y="2785143"/>
                  </a:moveTo>
                  <a:cubicBezTo>
                    <a:pt x="1586058" y="2785143"/>
                    <a:pt x="1586553" y="2783758"/>
                    <a:pt x="1437901" y="2783758"/>
                  </a:cubicBezTo>
                  <a:cubicBezTo>
                    <a:pt x="1403620" y="2783758"/>
                    <a:pt x="1412252" y="2804727"/>
                    <a:pt x="1410248" y="2676912"/>
                  </a:cubicBezTo>
                  <a:cubicBezTo>
                    <a:pt x="1404089" y="2283921"/>
                    <a:pt x="1392687" y="2336244"/>
                    <a:pt x="1437901" y="2336244"/>
                  </a:cubicBezTo>
                  <a:cubicBezTo>
                    <a:pt x="1831099" y="2336244"/>
                    <a:pt x="1798969" y="2331324"/>
                    <a:pt x="1799118" y="2340077"/>
                  </a:cubicBezTo>
                  <a:cubicBezTo>
                    <a:pt x="1807255" y="2858311"/>
                    <a:pt x="1826251" y="2785143"/>
                    <a:pt x="1734537" y="2785143"/>
                  </a:cubicBezTo>
                  <a:close/>
                  <a:moveTo>
                    <a:pt x="1734537" y="2312308"/>
                  </a:moveTo>
                  <a:cubicBezTo>
                    <a:pt x="1581606" y="2312308"/>
                    <a:pt x="1582026" y="2313248"/>
                    <a:pt x="1437901" y="2313248"/>
                  </a:cubicBezTo>
                  <a:cubicBezTo>
                    <a:pt x="1381235" y="2313248"/>
                    <a:pt x="1415888" y="2367895"/>
                    <a:pt x="1398475" y="1859997"/>
                  </a:cubicBezTo>
                  <a:cubicBezTo>
                    <a:pt x="1501468" y="1859403"/>
                    <a:pt x="1585613" y="1861530"/>
                    <a:pt x="1790807" y="1861406"/>
                  </a:cubicBezTo>
                  <a:cubicBezTo>
                    <a:pt x="1799711" y="2385130"/>
                    <a:pt x="1820537" y="2312259"/>
                    <a:pt x="1734537" y="2312308"/>
                  </a:cubicBezTo>
                  <a:close/>
                  <a:moveTo>
                    <a:pt x="1399093" y="3256469"/>
                  </a:moveTo>
                  <a:cubicBezTo>
                    <a:pt x="942032" y="3257631"/>
                    <a:pt x="1008616" y="3284015"/>
                    <a:pt x="1006711" y="3182906"/>
                  </a:cubicBezTo>
                  <a:cubicBezTo>
                    <a:pt x="1004485" y="3063819"/>
                    <a:pt x="1002754" y="2957096"/>
                    <a:pt x="1001690" y="2845626"/>
                  </a:cubicBezTo>
                  <a:cubicBezTo>
                    <a:pt x="1001220" y="2793872"/>
                    <a:pt x="938520" y="2808683"/>
                    <a:pt x="1391574" y="2806779"/>
                  </a:cubicBezTo>
                  <a:cubicBezTo>
                    <a:pt x="1393825" y="3112853"/>
                    <a:pt x="1396298" y="3132684"/>
                    <a:pt x="1399093" y="3256469"/>
                  </a:cubicBezTo>
                  <a:close/>
                  <a:moveTo>
                    <a:pt x="1289521" y="2784896"/>
                  </a:moveTo>
                  <a:cubicBezTo>
                    <a:pt x="1173518" y="2786626"/>
                    <a:pt x="1085539" y="2786305"/>
                    <a:pt x="1001047" y="2784821"/>
                  </a:cubicBezTo>
                  <a:cubicBezTo>
                    <a:pt x="1001023" y="2782893"/>
                    <a:pt x="995136" y="2355334"/>
                    <a:pt x="994765" y="2334192"/>
                  </a:cubicBezTo>
                  <a:cubicBezTo>
                    <a:pt x="1427389" y="2330705"/>
                    <a:pt x="1385489" y="2338297"/>
                    <a:pt x="1385514" y="2340052"/>
                  </a:cubicBezTo>
                  <a:cubicBezTo>
                    <a:pt x="1393775" y="2865976"/>
                    <a:pt x="1421675" y="2782744"/>
                    <a:pt x="1289521" y="2784896"/>
                  </a:cubicBezTo>
                  <a:close/>
                  <a:moveTo>
                    <a:pt x="994394" y="2311195"/>
                  </a:moveTo>
                  <a:cubicBezTo>
                    <a:pt x="986034" y="1838806"/>
                    <a:pt x="979133" y="1864225"/>
                    <a:pt x="993058" y="1864176"/>
                  </a:cubicBezTo>
                  <a:cubicBezTo>
                    <a:pt x="1179108" y="1863681"/>
                    <a:pt x="1195136" y="1864646"/>
                    <a:pt x="1289917" y="1861926"/>
                  </a:cubicBezTo>
                  <a:cubicBezTo>
                    <a:pt x="1403125" y="1858810"/>
                    <a:pt x="1377327" y="1781414"/>
                    <a:pt x="1385118" y="2313124"/>
                  </a:cubicBezTo>
                  <a:cubicBezTo>
                    <a:pt x="1273691" y="2312531"/>
                    <a:pt x="1228280" y="2309291"/>
                    <a:pt x="994394" y="2311195"/>
                  </a:cubicBezTo>
                  <a:close/>
                  <a:moveTo>
                    <a:pt x="696645" y="3752968"/>
                  </a:moveTo>
                  <a:cubicBezTo>
                    <a:pt x="795977" y="3751089"/>
                    <a:pt x="890362" y="3750990"/>
                    <a:pt x="992885" y="3753067"/>
                  </a:cubicBezTo>
                  <a:cubicBezTo>
                    <a:pt x="995284" y="3753116"/>
                    <a:pt x="1003669" y="4202955"/>
                    <a:pt x="992935" y="4203152"/>
                  </a:cubicBezTo>
                  <a:cubicBezTo>
                    <a:pt x="977748" y="4203375"/>
                    <a:pt x="611287" y="4209507"/>
                    <a:pt x="611114" y="4193929"/>
                  </a:cubicBezTo>
                  <a:cubicBezTo>
                    <a:pt x="606192" y="3670799"/>
                    <a:pt x="563575" y="3755465"/>
                    <a:pt x="696645" y="3752968"/>
                  </a:cubicBezTo>
                  <a:close/>
                  <a:moveTo>
                    <a:pt x="696373" y="4226347"/>
                  </a:moveTo>
                  <a:cubicBezTo>
                    <a:pt x="794765" y="4227534"/>
                    <a:pt x="895185" y="4227682"/>
                    <a:pt x="993182" y="4226100"/>
                  </a:cubicBezTo>
                  <a:cubicBezTo>
                    <a:pt x="1003076" y="4225951"/>
                    <a:pt x="1001864" y="4173925"/>
                    <a:pt x="1010397" y="4674899"/>
                  </a:cubicBezTo>
                  <a:cubicBezTo>
                    <a:pt x="823135" y="4678138"/>
                    <a:pt x="735774" y="4675938"/>
                    <a:pt x="618658" y="4675542"/>
                  </a:cubicBezTo>
                  <a:cubicBezTo>
                    <a:pt x="610224" y="4146873"/>
                    <a:pt x="582992" y="4224962"/>
                    <a:pt x="696373" y="4226347"/>
                  </a:cubicBezTo>
                  <a:close/>
                  <a:moveTo>
                    <a:pt x="1010842" y="4701580"/>
                  </a:moveTo>
                  <a:cubicBezTo>
                    <a:pt x="1016333" y="5052559"/>
                    <a:pt x="1016803" y="5079610"/>
                    <a:pt x="1017619" y="5144742"/>
                  </a:cubicBezTo>
                  <a:cubicBezTo>
                    <a:pt x="711164" y="5143901"/>
                    <a:pt x="746731" y="5145014"/>
                    <a:pt x="626029" y="5145558"/>
                  </a:cubicBezTo>
                  <a:cubicBezTo>
                    <a:pt x="616803" y="4555665"/>
                    <a:pt x="619573" y="4732687"/>
                    <a:pt x="619029" y="4698514"/>
                  </a:cubicBezTo>
                  <a:cubicBezTo>
                    <a:pt x="1045420" y="4700047"/>
                    <a:pt x="1010743" y="4695744"/>
                    <a:pt x="1010842" y="4701580"/>
                  </a:cubicBezTo>
                  <a:close/>
                  <a:moveTo>
                    <a:pt x="696546" y="5168010"/>
                  </a:moveTo>
                  <a:cubicBezTo>
                    <a:pt x="1076907" y="5164919"/>
                    <a:pt x="1017792" y="5158392"/>
                    <a:pt x="1018361" y="5207697"/>
                  </a:cubicBezTo>
                  <a:cubicBezTo>
                    <a:pt x="1019548" y="5311923"/>
                    <a:pt x="1019820" y="5323125"/>
                    <a:pt x="1024372" y="5618961"/>
                  </a:cubicBezTo>
                  <a:cubicBezTo>
                    <a:pt x="761077" y="5620395"/>
                    <a:pt x="750367" y="5619209"/>
                    <a:pt x="634389" y="5618764"/>
                  </a:cubicBezTo>
                  <a:cubicBezTo>
                    <a:pt x="624570" y="5099367"/>
                    <a:pt x="598104" y="5168950"/>
                    <a:pt x="696546" y="5168010"/>
                  </a:cubicBezTo>
                  <a:close/>
                  <a:moveTo>
                    <a:pt x="696373" y="6113333"/>
                  </a:moveTo>
                  <a:cubicBezTo>
                    <a:pt x="790907" y="6114348"/>
                    <a:pt x="898549" y="6114298"/>
                    <a:pt x="993108" y="6113779"/>
                  </a:cubicBezTo>
                  <a:cubicBezTo>
                    <a:pt x="1052346" y="6113457"/>
                    <a:pt x="1024124" y="6056659"/>
                    <a:pt x="1038643" y="6563419"/>
                  </a:cubicBezTo>
                  <a:cubicBezTo>
                    <a:pt x="740474" y="6564902"/>
                    <a:pt x="803620" y="6564112"/>
                    <a:pt x="646435" y="6563073"/>
                  </a:cubicBezTo>
                  <a:cubicBezTo>
                    <a:pt x="633004" y="6038682"/>
                    <a:pt x="621997" y="6112543"/>
                    <a:pt x="696373" y="6113333"/>
                  </a:cubicBezTo>
                  <a:close/>
                  <a:moveTo>
                    <a:pt x="696373" y="6586515"/>
                  </a:moveTo>
                  <a:cubicBezTo>
                    <a:pt x="795581" y="6587454"/>
                    <a:pt x="892415" y="6587404"/>
                    <a:pt x="993108" y="6586712"/>
                  </a:cubicBezTo>
                  <a:cubicBezTo>
                    <a:pt x="1053533" y="6586292"/>
                    <a:pt x="1039360" y="6513050"/>
                    <a:pt x="1048339" y="7037416"/>
                  </a:cubicBezTo>
                  <a:cubicBezTo>
                    <a:pt x="914899" y="7038504"/>
                    <a:pt x="960879" y="7039815"/>
                    <a:pt x="656774" y="7038183"/>
                  </a:cubicBezTo>
                  <a:cubicBezTo>
                    <a:pt x="647919" y="6517055"/>
                    <a:pt x="625658" y="6585847"/>
                    <a:pt x="696373" y="6586515"/>
                  </a:cubicBezTo>
                  <a:close/>
                  <a:moveTo>
                    <a:pt x="696422" y="7061426"/>
                  </a:moveTo>
                  <a:cubicBezTo>
                    <a:pt x="1071342" y="7063923"/>
                    <a:pt x="1048660" y="7056060"/>
                    <a:pt x="1048784" y="7063973"/>
                  </a:cubicBezTo>
                  <a:cubicBezTo>
                    <a:pt x="1051406" y="7231723"/>
                    <a:pt x="1047745" y="7230437"/>
                    <a:pt x="1050417" y="7401698"/>
                  </a:cubicBezTo>
                  <a:cubicBezTo>
                    <a:pt x="1052445" y="7531541"/>
                    <a:pt x="1067582" y="7509657"/>
                    <a:pt x="993009" y="7510053"/>
                  </a:cubicBezTo>
                  <a:cubicBezTo>
                    <a:pt x="893405" y="7510597"/>
                    <a:pt x="795631" y="7510894"/>
                    <a:pt x="696645" y="7509163"/>
                  </a:cubicBezTo>
                  <a:cubicBezTo>
                    <a:pt x="653533" y="7508421"/>
                    <a:pt x="663600" y="7528796"/>
                    <a:pt x="661597" y="7401204"/>
                  </a:cubicBezTo>
                  <a:cubicBezTo>
                    <a:pt x="655463" y="7008757"/>
                    <a:pt x="641117" y="7061055"/>
                    <a:pt x="696422" y="7061426"/>
                  </a:cubicBezTo>
                  <a:close/>
                  <a:moveTo>
                    <a:pt x="696422" y="8005958"/>
                  </a:moveTo>
                  <a:cubicBezTo>
                    <a:pt x="1126202" y="8008258"/>
                    <a:pt x="1062709" y="7976014"/>
                    <a:pt x="1064268" y="8076777"/>
                  </a:cubicBezTo>
                  <a:cubicBezTo>
                    <a:pt x="1066865" y="8243191"/>
                    <a:pt x="1064713" y="8246159"/>
                    <a:pt x="1067359" y="8414452"/>
                  </a:cubicBezTo>
                  <a:cubicBezTo>
                    <a:pt x="1068200" y="8467517"/>
                    <a:pt x="1083165" y="8456859"/>
                    <a:pt x="993108" y="8456365"/>
                  </a:cubicBezTo>
                  <a:cubicBezTo>
                    <a:pt x="629244" y="8454411"/>
                    <a:pt x="679356" y="8467814"/>
                    <a:pt x="678515" y="8413933"/>
                  </a:cubicBezTo>
                  <a:cubicBezTo>
                    <a:pt x="671391" y="7957617"/>
                    <a:pt x="650565" y="8005711"/>
                    <a:pt x="696422" y="8005958"/>
                  </a:cubicBezTo>
                  <a:close/>
                  <a:moveTo>
                    <a:pt x="679282" y="8476913"/>
                  </a:moveTo>
                  <a:cubicBezTo>
                    <a:pt x="772900" y="8478966"/>
                    <a:pt x="749576" y="8478892"/>
                    <a:pt x="1068473" y="8479658"/>
                  </a:cubicBezTo>
                  <a:cubicBezTo>
                    <a:pt x="1070723" y="8595975"/>
                    <a:pt x="1075546" y="8719216"/>
                    <a:pt x="1075893" y="8925590"/>
                  </a:cubicBezTo>
                  <a:cubicBezTo>
                    <a:pt x="649230" y="8928582"/>
                    <a:pt x="684575" y="8932810"/>
                    <a:pt x="684154" y="8919877"/>
                  </a:cubicBezTo>
                  <a:cubicBezTo>
                    <a:pt x="676635" y="8686452"/>
                    <a:pt x="680320" y="8593478"/>
                    <a:pt x="679282" y="8476913"/>
                  </a:cubicBezTo>
                  <a:close/>
                  <a:moveTo>
                    <a:pt x="1080741" y="7907445"/>
                  </a:moveTo>
                  <a:cubicBezTo>
                    <a:pt x="1067879" y="7468041"/>
                    <a:pt x="1053187" y="7532678"/>
                    <a:pt x="1141389" y="7532678"/>
                  </a:cubicBezTo>
                  <a:cubicBezTo>
                    <a:pt x="1517792" y="7532678"/>
                    <a:pt x="1465752" y="7522911"/>
                    <a:pt x="1466766" y="7572217"/>
                  </a:cubicBezTo>
                  <a:cubicBezTo>
                    <a:pt x="1476832" y="8047673"/>
                    <a:pt x="1481878" y="7982517"/>
                    <a:pt x="1437901" y="7982517"/>
                  </a:cubicBezTo>
                  <a:cubicBezTo>
                    <a:pt x="1290956" y="7982517"/>
                    <a:pt x="1290115" y="7979624"/>
                    <a:pt x="1141389" y="7979624"/>
                  </a:cubicBezTo>
                  <a:cubicBezTo>
                    <a:pt x="1067285" y="7979599"/>
                    <a:pt x="1083288" y="7994757"/>
                    <a:pt x="1080741" y="7907445"/>
                  </a:cubicBezTo>
                  <a:close/>
                  <a:moveTo>
                    <a:pt x="1141413" y="8002571"/>
                  </a:moveTo>
                  <a:cubicBezTo>
                    <a:pt x="1287295" y="8002571"/>
                    <a:pt x="1290040" y="8005464"/>
                    <a:pt x="1437926" y="8005464"/>
                  </a:cubicBezTo>
                  <a:cubicBezTo>
                    <a:pt x="1481532" y="8005464"/>
                    <a:pt x="1472059" y="7991122"/>
                    <a:pt x="1473394" y="8076826"/>
                  </a:cubicBezTo>
                  <a:cubicBezTo>
                    <a:pt x="1480221" y="8513460"/>
                    <a:pt x="1500849" y="8453694"/>
                    <a:pt x="1437926" y="8453694"/>
                  </a:cubicBezTo>
                  <a:cubicBezTo>
                    <a:pt x="1035898" y="8453694"/>
                    <a:pt x="1088631" y="8477358"/>
                    <a:pt x="1087641" y="8414057"/>
                  </a:cubicBezTo>
                  <a:cubicBezTo>
                    <a:pt x="1080122" y="7935807"/>
                    <a:pt x="1070699" y="8002571"/>
                    <a:pt x="1141413" y="8002571"/>
                  </a:cubicBezTo>
                  <a:close/>
                  <a:moveTo>
                    <a:pt x="1141413" y="8479732"/>
                  </a:moveTo>
                  <a:cubicBezTo>
                    <a:pt x="1551529" y="8479732"/>
                    <a:pt x="1482027" y="8442246"/>
                    <a:pt x="1483659" y="8583043"/>
                  </a:cubicBezTo>
                  <a:cubicBezTo>
                    <a:pt x="1488408" y="8996408"/>
                    <a:pt x="1508270" y="8928359"/>
                    <a:pt x="1437926" y="8928309"/>
                  </a:cubicBezTo>
                  <a:cubicBezTo>
                    <a:pt x="1417668" y="8928309"/>
                    <a:pt x="1096224" y="8927271"/>
                    <a:pt x="1096224" y="8920274"/>
                  </a:cubicBezTo>
                  <a:cubicBezTo>
                    <a:pt x="1095136" y="8413365"/>
                    <a:pt x="1061695" y="8479732"/>
                    <a:pt x="1141413" y="8479732"/>
                  </a:cubicBezTo>
                  <a:close/>
                  <a:moveTo>
                    <a:pt x="1141413" y="8948314"/>
                  </a:moveTo>
                  <a:cubicBezTo>
                    <a:pt x="1288087" y="8948314"/>
                    <a:pt x="1287369" y="8951257"/>
                    <a:pt x="1437926" y="8951257"/>
                  </a:cubicBezTo>
                  <a:cubicBezTo>
                    <a:pt x="1501591" y="8951306"/>
                    <a:pt x="1486800" y="8875937"/>
                    <a:pt x="1495630" y="9399191"/>
                  </a:cubicBezTo>
                  <a:cubicBezTo>
                    <a:pt x="1348289" y="9398647"/>
                    <a:pt x="1226598" y="9400749"/>
                    <a:pt x="1101938" y="9400205"/>
                  </a:cubicBezTo>
                  <a:cubicBezTo>
                    <a:pt x="1093949" y="8875121"/>
                    <a:pt x="1080444" y="8948314"/>
                    <a:pt x="1141413" y="8948314"/>
                  </a:cubicBezTo>
                  <a:close/>
                  <a:moveTo>
                    <a:pt x="1141413" y="9423250"/>
                  </a:moveTo>
                  <a:cubicBezTo>
                    <a:pt x="1525311" y="9423250"/>
                    <a:pt x="1495952" y="9418280"/>
                    <a:pt x="1496076" y="9426836"/>
                  </a:cubicBezTo>
                  <a:cubicBezTo>
                    <a:pt x="1504263" y="9949595"/>
                    <a:pt x="1528551" y="9873930"/>
                    <a:pt x="1437926" y="9873930"/>
                  </a:cubicBezTo>
                  <a:cubicBezTo>
                    <a:pt x="1291549" y="9873930"/>
                    <a:pt x="1293800" y="9871976"/>
                    <a:pt x="1141413" y="9871976"/>
                  </a:cubicBezTo>
                  <a:cubicBezTo>
                    <a:pt x="1103545" y="9871976"/>
                    <a:pt x="1113761" y="9893044"/>
                    <a:pt x="1111757" y="9764017"/>
                  </a:cubicBezTo>
                  <a:cubicBezTo>
                    <a:pt x="1105598" y="9371101"/>
                    <a:pt x="1077575" y="9423250"/>
                    <a:pt x="1141413" y="9423250"/>
                  </a:cubicBezTo>
                  <a:close/>
                  <a:moveTo>
                    <a:pt x="1503941" y="8582697"/>
                  </a:moveTo>
                  <a:cubicBezTo>
                    <a:pt x="1502432" y="8450727"/>
                    <a:pt x="1422813" y="8473674"/>
                    <a:pt x="1882793" y="8476146"/>
                  </a:cubicBezTo>
                  <a:cubicBezTo>
                    <a:pt x="1893874" y="8476221"/>
                    <a:pt x="1895012" y="8421302"/>
                    <a:pt x="1902877" y="8928062"/>
                  </a:cubicBezTo>
                  <a:cubicBezTo>
                    <a:pt x="1463921" y="8930188"/>
                    <a:pt x="1507799" y="8931228"/>
                    <a:pt x="1507775" y="8920274"/>
                  </a:cubicBezTo>
                  <a:cubicBezTo>
                    <a:pt x="1507503" y="8789862"/>
                    <a:pt x="1506167" y="8778363"/>
                    <a:pt x="1503941" y="8582697"/>
                  </a:cubicBezTo>
                  <a:close/>
                  <a:moveTo>
                    <a:pt x="1903223" y="8951059"/>
                  </a:moveTo>
                  <a:cubicBezTo>
                    <a:pt x="1911114" y="9459575"/>
                    <a:pt x="1920636" y="9400304"/>
                    <a:pt x="1882793" y="9400427"/>
                  </a:cubicBezTo>
                  <a:cubicBezTo>
                    <a:pt x="1779281" y="9400848"/>
                    <a:pt x="1689521" y="9400996"/>
                    <a:pt x="1586281" y="9399883"/>
                  </a:cubicBezTo>
                  <a:cubicBezTo>
                    <a:pt x="1502432" y="9398968"/>
                    <a:pt x="1510026" y="9476018"/>
                    <a:pt x="1507849" y="8951306"/>
                  </a:cubicBezTo>
                  <a:cubicBezTo>
                    <a:pt x="1760730" y="8951528"/>
                    <a:pt x="1781556" y="8951702"/>
                    <a:pt x="1903223" y="8951059"/>
                  </a:cubicBezTo>
                  <a:close/>
                  <a:moveTo>
                    <a:pt x="1586108" y="9422904"/>
                  </a:moveTo>
                  <a:cubicBezTo>
                    <a:pt x="1934438" y="9426662"/>
                    <a:pt x="1910001" y="9419096"/>
                    <a:pt x="1910124" y="9426786"/>
                  </a:cubicBezTo>
                  <a:cubicBezTo>
                    <a:pt x="1918212" y="9943858"/>
                    <a:pt x="1928477" y="9873707"/>
                    <a:pt x="1882966" y="9873015"/>
                  </a:cubicBezTo>
                  <a:cubicBezTo>
                    <a:pt x="1451208" y="9866635"/>
                    <a:pt x="1525509" y="9911638"/>
                    <a:pt x="1523209" y="9764017"/>
                  </a:cubicBezTo>
                  <a:cubicBezTo>
                    <a:pt x="1516803" y="9353865"/>
                    <a:pt x="1488878" y="9421865"/>
                    <a:pt x="1586108" y="9422904"/>
                  </a:cubicBezTo>
                  <a:close/>
                  <a:moveTo>
                    <a:pt x="1912499" y="8476320"/>
                  </a:moveTo>
                  <a:cubicBezTo>
                    <a:pt x="1969066" y="8476617"/>
                    <a:pt x="2301418" y="8476889"/>
                    <a:pt x="2304633" y="8476889"/>
                  </a:cubicBezTo>
                  <a:cubicBezTo>
                    <a:pt x="2304658" y="8478817"/>
                    <a:pt x="2311262" y="8868321"/>
                    <a:pt x="2312325" y="8925837"/>
                  </a:cubicBezTo>
                  <a:cubicBezTo>
                    <a:pt x="2180418" y="8925985"/>
                    <a:pt x="2310916" y="8926554"/>
                    <a:pt x="1923134" y="8927988"/>
                  </a:cubicBezTo>
                  <a:cubicBezTo>
                    <a:pt x="1916407" y="8494816"/>
                    <a:pt x="1916605" y="8654307"/>
                    <a:pt x="1912499" y="8476320"/>
                  </a:cubicBezTo>
                  <a:close/>
                  <a:moveTo>
                    <a:pt x="2312771" y="8948784"/>
                  </a:moveTo>
                  <a:cubicBezTo>
                    <a:pt x="2321304" y="9399883"/>
                    <a:pt x="2319869" y="9265886"/>
                    <a:pt x="2322170" y="9399388"/>
                  </a:cubicBezTo>
                  <a:cubicBezTo>
                    <a:pt x="2305548" y="9399388"/>
                    <a:pt x="2392736" y="9399142"/>
                    <a:pt x="1929986" y="9400279"/>
                  </a:cubicBezTo>
                  <a:cubicBezTo>
                    <a:pt x="1928007" y="9271104"/>
                    <a:pt x="1929194" y="9318258"/>
                    <a:pt x="1923505" y="8950960"/>
                  </a:cubicBezTo>
                  <a:cubicBezTo>
                    <a:pt x="2342254" y="8949179"/>
                    <a:pt x="2190683" y="8948907"/>
                    <a:pt x="2312771" y="8948784"/>
                  </a:cubicBezTo>
                  <a:close/>
                  <a:moveTo>
                    <a:pt x="2317990" y="8006082"/>
                  </a:moveTo>
                  <a:cubicBezTo>
                    <a:pt x="2495036" y="8006255"/>
                    <a:pt x="2494344" y="8002274"/>
                    <a:pt x="2710347" y="8003758"/>
                  </a:cubicBezTo>
                  <a:cubicBezTo>
                    <a:pt x="2713117" y="8245467"/>
                    <a:pt x="2716184" y="8210750"/>
                    <a:pt x="2719820" y="8452507"/>
                  </a:cubicBezTo>
                  <a:cubicBezTo>
                    <a:pt x="2455288" y="8451939"/>
                    <a:pt x="2509184" y="8453917"/>
                    <a:pt x="2324544" y="8453917"/>
                  </a:cubicBezTo>
                  <a:cubicBezTo>
                    <a:pt x="2321700" y="8280999"/>
                    <a:pt x="2320883" y="8163273"/>
                    <a:pt x="2317990" y="8006082"/>
                  </a:cubicBezTo>
                  <a:close/>
                  <a:moveTo>
                    <a:pt x="2327784" y="8476889"/>
                  </a:moveTo>
                  <a:cubicBezTo>
                    <a:pt x="2795481" y="8476889"/>
                    <a:pt x="2719721" y="8439056"/>
                    <a:pt x="2721650" y="8582944"/>
                  </a:cubicBezTo>
                  <a:cubicBezTo>
                    <a:pt x="2723604" y="8739665"/>
                    <a:pt x="2725014" y="8784274"/>
                    <a:pt x="2726003" y="8920323"/>
                  </a:cubicBezTo>
                  <a:cubicBezTo>
                    <a:pt x="2726077" y="8931129"/>
                    <a:pt x="2757663" y="8925886"/>
                    <a:pt x="2332632" y="8925812"/>
                  </a:cubicBezTo>
                  <a:cubicBezTo>
                    <a:pt x="2332558" y="8921757"/>
                    <a:pt x="2323703" y="8476889"/>
                    <a:pt x="2327784" y="8476889"/>
                  </a:cubicBezTo>
                  <a:close/>
                  <a:moveTo>
                    <a:pt x="2726226" y="8949501"/>
                  </a:moveTo>
                  <a:cubicBezTo>
                    <a:pt x="2726251" y="8951677"/>
                    <a:pt x="2731420" y="9395284"/>
                    <a:pt x="2731445" y="9397806"/>
                  </a:cubicBezTo>
                  <a:cubicBezTo>
                    <a:pt x="2571465" y="9395556"/>
                    <a:pt x="2462956" y="9399240"/>
                    <a:pt x="2342402" y="9399388"/>
                  </a:cubicBezTo>
                  <a:cubicBezTo>
                    <a:pt x="2339830" y="9249022"/>
                    <a:pt x="2341388" y="9398251"/>
                    <a:pt x="2333053" y="8948784"/>
                  </a:cubicBezTo>
                  <a:cubicBezTo>
                    <a:pt x="2471811" y="8948809"/>
                    <a:pt x="2570426" y="8950614"/>
                    <a:pt x="2726226" y="8949501"/>
                  </a:cubicBezTo>
                  <a:close/>
                  <a:moveTo>
                    <a:pt x="2731816" y="9420802"/>
                  </a:moveTo>
                  <a:cubicBezTo>
                    <a:pt x="2734759" y="9612736"/>
                    <a:pt x="2732854" y="9566125"/>
                    <a:pt x="2737826" y="9871209"/>
                  </a:cubicBezTo>
                  <a:cubicBezTo>
                    <a:pt x="2644727" y="9872471"/>
                    <a:pt x="2533819" y="9871630"/>
                    <a:pt x="2347646" y="9871580"/>
                  </a:cubicBezTo>
                  <a:cubicBezTo>
                    <a:pt x="2347621" y="9868761"/>
                    <a:pt x="2342897" y="9428740"/>
                    <a:pt x="2342872" y="9426391"/>
                  </a:cubicBezTo>
                  <a:cubicBezTo>
                    <a:pt x="2342748" y="9418156"/>
                    <a:pt x="2723456" y="9420679"/>
                    <a:pt x="2731816" y="9420802"/>
                  </a:cubicBezTo>
                  <a:close/>
                  <a:moveTo>
                    <a:pt x="2730604" y="8003931"/>
                  </a:moveTo>
                  <a:cubicBezTo>
                    <a:pt x="2958603" y="8005958"/>
                    <a:pt x="2782298" y="8004153"/>
                    <a:pt x="3123925" y="8006305"/>
                  </a:cubicBezTo>
                  <a:cubicBezTo>
                    <a:pt x="3127165" y="8256569"/>
                    <a:pt x="3126498" y="8307458"/>
                    <a:pt x="3128996" y="8453447"/>
                  </a:cubicBezTo>
                  <a:cubicBezTo>
                    <a:pt x="2809456" y="8452656"/>
                    <a:pt x="2993700" y="8453324"/>
                    <a:pt x="2740052" y="8452582"/>
                  </a:cubicBezTo>
                  <a:cubicBezTo>
                    <a:pt x="2736392" y="8213123"/>
                    <a:pt x="2733176" y="8230853"/>
                    <a:pt x="2730604" y="8003931"/>
                  </a:cubicBezTo>
                  <a:close/>
                  <a:moveTo>
                    <a:pt x="2772701" y="8475702"/>
                  </a:moveTo>
                  <a:cubicBezTo>
                    <a:pt x="3202703" y="8477432"/>
                    <a:pt x="3128427" y="8446054"/>
                    <a:pt x="3131717" y="8584155"/>
                  </a:cubicBezTo>
                  <a:cubicBezTo>
                    <a:pt x="3134511" y="8699508"/>
                    <a:pt x="3135798" y="8789367"/>
                    <a:pt x="3137579" y="8920495"/>
                  </a:cubicBezTo>
                  <a:cubicBezTo>
                    <a:pt x="3137677" y="8929200"/>
                    <a:pt x="2746359" y="8928878"/>
                    <a:pt x="2746310" y="8920199"/>
                  </a:cubicBezTo>
                  <a:cubicBezTo>
                    <a:pt x="2742575" y="8411584"/>
                    <a:pt x="2724123" y="8475479"/>
                    <a:pt x="2772701" y="8475702"/>
                  </a:cubicBezTo>
                  <a:close/>
                  <a:moveTo>
                    <a:pt x="2772825" y="8949080"/>
                  </a:moveTo>
                  <a:cubicBezTo>
                    <a:pt x="2876708" y="8948092"/>
                    <a:pt x="2965429" y="8948240"/>
                    <a:pt x="3069337" y="8948536"/>
                  </a:cubicBezTo>
                  <a:cubicBezTo>
                    <a:pt x="3158108" y="8948784"/>
                    <a:pt x="3137529" y="8868519"/>
                    <a:pt x="3146507" y="9397658"/>
                  </a:cubicBezTo>
                  <a:cubicBezTo>
                    <a:pt x="3038098" y="9398449"/>
                    <a:pt x="2977326" y="9402084"/>
                    <a:pt x="2751727" y="9398127"/>
                  </a:cubicBezTo>
                  <a:cubicBezTo>
                    <a:pt x="2744183" y="8882045"/>
                    <a:pt x="2737381" y="8949452"/>
                    <a:pt x="2772825" y="8949080"/>
                  </a:cubicBezTo>
                  <a:close/>
                  <a:moveTo>
                    <a:pt x="2772577" y="9421495"/>
                  </a:moveTo>
                  <a:cubicBezTo>
                    <a:pt x="3137875" y="9428369"/>
                    <a:pt x="3146755" y="9411307"/>
                    <a:pt x="3147002" y="9426786"/>
                  </a:cubicBezTo>
                  <a:cubicBezTo>
                    <a:pt x="3149575" y="9590679"/>
                    <a:pt x="3145988" y="9598913"/>
                    <a:pt x="3148585" y="9764512"/>
                  </a:cubicBezTo>
                  <a:cubicBezTo>
                    <a:pt x="3150613" y="9894824"/>
                    <a:pt x="3171093" y="9875264"/>
                    <a:pt x="3069708" y="9871902"/>
                  </a:cubicBezTo>
                  <a:cubicBezTo>
                    <a:pt x="2694814" y="9859612"/>
                    <a:pt x="2758850" y="9917202"/>
                    <a:pt x="2756352" y="9764091"/>
                  </a:cubicBezTo>
                  <a:cubicBezTo>
                    <a:pt x="2750144" y="9369666"/>
                    <a:pt x="2741981" y="9420926"/>
                    <a:pt x="2772577" y="9421495"/>
                  </a:cubicBezTo>
                  <a:close/>
                  <a:moveTo>
                    <a:pt x="3149698" y="8476444"/>
                  </a:moveTo>
                  <a:cubicBezTo>
                    <a:pt x="3471464" y="8476839"/>
                    <a:pt x="3218904" y="8476864"/>
                    <a:pt x="3544429" y="8477556"/>
                  </a:cubicBezTo>
                  <a:cubicBezTo>
                    <a:pt x="3552518" y="8998387"/>
                    <a:pt x="3563846" y="8928730"/>
                    <a:pt x="3514403" y="8928730"/>
                  </a:cubicBezTo>
                  <a:cubicBezTo>
                    <a:pt x="3512473" y="8928730"/>
                    <a:pt x="3157959" y="8927320"/>
                    <a:pt x="3157860" y="8920051"/>
                  </a:cubicBezTo>
                  <a:cubicBezTo>
                    <a:pt x="3153631" y="8607893"/>
                    <a:pt x="3152271" y="8615732"/>
                    <a:pt x="3149698" y="8476444"/>
                  </a:cubicBezTo>
                  <a:close/>
                  <a:moveTo>
                    <a:pt x="3514403" y="8951726"/>
                  </a:moveTo>
                  <a:cubicBezTo>
                    <a:pt x="3561521" y="8951726"/>
                    <a:pt x="3548981" y="8879770"/>
                    <a:pt x="3558157" y="9397484"/>
                  </a:cubicBezTo>
                  <a:cubicBezTo>
                    <a:pt x="3529515" y="9397312"/>
                    <a:pt x="3507155" y="9397361"/>
                    <a:pt x="3217742" y="9397411"/>
                  </a:cubicBezTo>
                  <a:cubicBezTo>
                    <a:pt x="3153853" y="9397411"/>
                    <a:pt x="3165429" y="9471716"/>
                    <a:pt x="3158256" y="8948660"/>
                  </a:cubicBezTo>
                  <a:cubicBezTo>
                    <a:pt x="3370796" y="8948784"/>
                    <a:pt x="3375768" y="8951726"/>
                    <a:pt x="3514403" y="8951726"/>
                  </a:cubicBezTo>
                  <a:close/>
                  <a:moveTo>
                    <a:pt x="3563698" y="8414007"/>
                  </a:moveTo>
                  <a:cubicBezTo>
                    <a:pt x="3556178" y="7931158"/>
                    <a:pt x="3519473" y="8001210"/>
                    <a:pt x="3662560" y="8004870"/>
                  </a:cubicBezTo>
                  <a:cubicBezTo>
                    <a:pt x="3760457" y="8007368"/>
                    <a:pt x="3860606" y="8007170"/>
                    <a:pt x="3947076" y="8005687"/>
                  </a:cubicBezTo>
                  <a:cubicBezTo>
                    <a:pt x="3952196" y="8428967"/>
                    <a:pt x="3950663" y="8346675"/>
                    <a:pt x="3952641" y="8454955"/>
                  </a:cubicBezTo>
                  <a:cubicBezTo>
                    <a:pt x="3500774" y="8466453"/>
                    <a:pt x="3564365" y="8456093"/>
                    <a:pt x="3563698" y="8414007"/>
                  </a:cubicBezTo>
                  <a:close/>
                  <a:moveTo>
                    <a:pt x="3953062" y="8477952"/>
                  </a:moveTo>
                  <a:cubicBezTo>
                    <a:pt x="3956079" y="8628071"/>
                    <a:pt x="3958825" y="8616968"/>
                    <a:pt x="3961620" y="8927147"/>
                  </a:cubicBezTo>
                  <a:cubicBezTo>
                    <a:pt x="3907749" y="8927642"/>
                    <a:pt x="3571711" y="8928705"/>
                    <a:pt x="3569955" y="8928705"/>
                  </a:cubicBezTo>
                  <a:cubicBezTo>
                    <a:pt x="3570203" y="8804995"/>
                    <a:pt x="3570153" y="8829871"/>
                    <a:pt x="3564662" y="8477631"/>
                  </a:cubicBezTo>
                  <a:cubicBezTo>
                    <a:pt x="3673888" y="8478100"/>
                    <a:pt x="3797361" y="8481884"/>
                    <a:pt x="3953062" y="8477952"/>
                  </a:cubicBezTo>
                  <a:close/>
                  <a:moveTo>
                    <a:pt x="3959641" y="8950119"/>
                  </a:moveTo>
                  <a:cubicBezTo>
                    <a:pt x="3962139" y="8950119"/>
                    <a:pt x="3969238" y="9397361"/>
                    <a:pt x="3969263" y="9399314"/>
                  </a:cubicBezTo>
                  <a:cubicBezTo>
                    <a:pt x="3738864" y="9403246"/>
                    <a:pt x="3684598" y="9398548"/>
                    <a:pt x="3578389" y="9397608"/>
                  </a:cubicBezTo>
                  <a:cubicBezTo>
                    <a:pt x="3576065" y="9264600"/>
                    <a:pt x="3569708" y="9135845"/>
                    <a:pt x="3569906" y="8951652"/>
                  </a:cubicBezTo>
                  <a:cubicBezTo>
                    <a:pt x="3571662" y="8951677"/>
                    <a:pt x="3923109" y="8950465"/>
                    <a:pt x="3959641" y="8950119"/>
                  </a:cubicBezTo>
                  <a:close/>
                  <a:moveTo>
                    <a:pt x="3969732" y="9426836"/>
                  </a:moveTo>
                  <a:cubicBezTo>
                    <a:pt x="3977623" y="9930060"/>
                    <a:pt x="3981753" y="9872767"/>
                    <a:pt x="3959641" y="9872520"/>
                  </a:cubicBezTo>
                  <a:cubicBezTo>
                    <a:pt x="3509258" y="9867698"/>
                    <a:pt x="3584350" y="9908696"/>
                    <a:pt x="3582100" y="9764066"/>
                  </a:cubicBezTo>
                  <a:cubicBezTo>
                    <a:pt x="3579478" y="9596317"/>
                    <a:pt x="3581605" y="9599630"/>
                    <a:pt x="3578884" y="9426391"/>
                  </a:cubicBezTo>
                  <a:cubicBezTo>
                    <a:pt x="3578760" y="9417415"/>
                    <a:pt x="3969708" y="9424907"/>
                    <a:pt x="3969732" y="9426836"/>
                  </a:cubicBezTo>
                  <a:close/>
                  <a:moveTo>
                    <a:pt x="3973319" y="8477432"/>
                  </a:moveTo>
                  <a:cubicBezTo>
                    <a:pt x="4048659" y="8475553"/>
                    <a:pt x="4061892" y="8475875"/>
                    <a:pt x="4366344" y="8475825"/>
                  </a:cubicBezTo>
                  <a:cubicBezTo>
                    <a:pt x="4369856" y="8681482"/>
                    <a:pt x="4367531" y="8497709"/>
                    <a:pt x="4373986" y="8928211"/>
                  </a:cubicBezTo>
                  <a:cubicBezTo>
                    <a:pt x="3936638" y="8927345"/>
                    <a:pt x="3981951" y="8928829"/>
                    <a:pt x="3981877" y="8920150"/>
                  </a:cubicBezTo>
                  <a:cubicBezTo>
                    <a:pt x="3979651" y="8653219"/>
                    <a:pt x="3975866" y="8601415"/>
                    <a:pt x="3973319" y="8477432"/>
                  </a:cubicBezTo>
                  <a:close/>
                  <a:moveTo>
                    <a:pt x="4374333" y="8951183"/>
                  </a:moveTo>
                  <a:cubicBezTo>
                    <a:pt x="4380690" y="9374909"/>
                    <a:pt x="4377647" y="9152808"/>
                    <a:pt x="4381580" y="9400254"/>
                  </a:cubicBezTo>
                  <a:cubicBezTo>
                    <a:pt x="4249203" y="9400031"/>
                    <a:pt x="4155238" y="9396471"/>
                    <a:pt x="3989544" y="9398968"/>
                  </a:cubicBezTo>
                  <a:cubicBezTo>
                    <a:pt x="3987393" y="9267370"/>
                    <a:pt x="3983583" y="9116311"/>
                    <a:pt x="3982149" y="8949897"/>
                  </a:cubicBezTo>
                  <a:cubicBezTo>
                    <a:pt x="4183682" y="8948141"/>
                    <a:pt x="4248634" y="8950960"/>
                    <a:pt x="4374333" y="8951183"/>
                  </a:cubicBezTo>
                  <a:close/>
                  <a:moveTo>
                    <a:pt x="4381951" y="9423226"/>
                  </a:moveTo>
                  <a:cubicBezTo>
                    <a:pt x="4384845" y="9632320"/>
                    <a:pt x="4381506" y="9537836"/>
                    <a:pt x="4386700" y="9871086"/>
                  </a:cubicBezTo>
                  <a:cubicBezTo>
                    <a:pt x="4238246" y="9871284"/>
                    <a:pt x="4200205" y="9874646"/>
                    <a:pt x="3996519" y="9872891"/>
                  </a:cubicBezTo>
                  <a:cubicBezTo>
                    <a:pt x="3993081" y="9740575"/>
                    <a:pt x="3992562" y="9592508"/>
                    <a:pt x="3989965" y="9426440"/>
                  </a:cubicBezTo>
                  <a:cubicBezTo>
                    <a:pt x="3989841" y="9416920"/>
                    <a:pt x="3973195" y="9422607"/>
                    <a:pt x="4381951" y="9423226"/>
                  </a:cubicBezTo>
                  <a:close/>
                  <a:moveTo>
                    <a:pt x="4386601" y="8475850"/>
                  </a:moveTo>
                  <a:cubicBezTo>
                    <a:pt x="4513042" y="8475825"/>
                    <a:pt x="4523108" y="8477829"/>
                    <a:pt x="4777598" y="8478471"/>
                  </a:cubicBezTo>
                  <a:cubicBezTo>
                    <a:pt x="4777622" y="8480449"/>
                    <a:pt x="4785438" y="8909838"/>
                    <a:pt x="4785809" y="8927914"/>
                  </a:cubicBezTo>
                  <a:cubicBezTo>
                    <a:pt x="4593205" y="8927864"/>
                    <a:pt x="4462955" y="8928309"/>
                    <a:pt x="4394219" y="8928235"/>
                  </a:cubicBezTo>
                  <a:cubicBezTo>
                    <a:pt x="4388060" y="8516601"/>
                    <a:pt x="4389594" y="8652353"/>
                    <a:pt x="4386601" y="8475850"/>
                  </a:cubicBezTo>
                  <a:close/>
                  <a:moveTo>
                    <a:pt x="4404632" y="8951207"/>
                  </a:moveTo>
                  <a:cubicBezTo>
                    <a:pt x="4866245" y="8951207"/>
                    <a:pt x="4786032" y="8917133"/>
                    <a:pt x="4788728" y="9089209"/>
                  </a:cubicBezTo>
                  <a:cubicBezTo>
                    <a:pt x="4791374" y="9258690"/>
                    <a:pt x="4791894" y="9246994"/>
                    <a:pt x="4794392" y="9401590"/>
                  </a:cubicBezTo>
                  <a:cubicBezTo>
                    <a:pt x="4605448" y="9402702"/>
                    <a:pt x="4567457" y="9400279"/>
                    <a:pt x="4401837" y="9400279"/>
                  </a:cubicBezTo>
                  <a:cubicBezTo>
                    <a:pt x="4393947" y="8898291"/>
                    <a:pt x="4389569" y="8951207"/>
                    <a:pt x="4404632" y="8951207"/>
                  </a:cubicBezTo>
                  <a:close/>
                  <a:moveTo>
                    <a:pt x="4404632" y="9423250"/>
                  </a:moveTo>
                  <a:cubicBezTo>
                    <a:pt x="4406388" y="9423250"/>
                    <a:pt x="4794763" y="9424190"/>
                    <a:pt x="4794812" y="9426836"/>
                  </a:cubicBezTo>
                  <a:cubicBezTo>
                    <a:pt x="4794862" y="9429803"/>
                    <a:pt x="4800229" y="9871061"/>
                    <a:pt x="4800254" y="9874028"/>
                  </a:cubicBezTo>
                  <a:cubicBezTo>
                    <a:pt x="4528105" y="9875438"/>
                    <a:pt x="4594417" y="9871110"/>
                    <a:pt x="4406957" y="9871086"/>
                  </a:cubicBezTo>
                  <a:cubicBezTo>
                    <a:pt x="4399166" y="9373425"/>
                    <a:pt x="4402876" y="9423250"/>
                    <a:pt x="4404632" y="9423250"/>
                  </a:cubicBezTo>
                  <a:close/>
                  <a:moveTo>
                    <a:pt x="4849549" y="8478743"/>
                  </a:moveTo>
                  <a:cubicBezTo>
                    <a:pt x="4995975" y="8479337"/>
                    <a:pt x="5000773" y="8478768"/>
                    <a:pt x="5146086" y="8479337"/>
                  </a:cubicBezTo>
                  <a:cubicBezTo>
                    <a:pt x="5205844" y="8479584"/>
                    <a:pt x="5190533" y="8408740"/>
                    <a:pt x="5196643" y="8927172"/>
                  </a:cubicBezTo>
                  <a:cubicBezTo>
                    <a:pt x="4765775" y="8929150"/>
                    <a:pt x="4806141" y="8931450"/>
                    <a:pt x="4805918" y="8920026"/>
                  </a:cubicBezTo>
                  <a:cubicBezTo>
                    <a:pt x="4795777" y="8408493"/>
                    <a:pt x="4779947" y="8478447"/>
                    <a:pt x="4849549" y="8478743"/>
                  </a:cubicBezTo>
                  <a:close/>
                  <a:moveTo>
                    <a:pt x="5196939" y="8950119"/>
                  </a:moveTo>
                  <a:cubicBezTo>
                    <a:pt x="5198300" y="9064235"/>
                    <a:pt x="5199734" y="9159980"/>
                    <a:pt x="5202702" y="9258196"/>
                  </a:cubicBezTo>
                  <a:cubicBezTo>
                    <a:pt x="5208218" y="9439768"/>
                    <a:pt x="5277820" y="9397707"/>
                    <a:pt x="4849500" y="9401193"/>
                  </a:cubicBezTo>
                  <a:cubicBezTo>
                    <a:pt x="4799339" y="9401590"/>
                    <a:pt x="4816950" y="9470306"/>
                    <a:pt x="4806561" y="8950885"/>
                  </a:cubicBezTo>
                  <a:cubicBezTo>
                    <a:pt x="5166739" y="8950935"/>
                    <a:pt x="5026299" y="8950935"/>
                    <a:pt x="5196939" y="8950119"/>
                  </a:cubicBezTo>
                  <a:close/>
                  <a:moveTo>
                    <a:pt x="4849697" y="9424190"/>
                  </a:moveTo>
                  <a:cubicBezTo>
                    <a:pt x="4851453" y="9424165"/>
                    <a:pt x="5206487" y="9420679"/>
                    <a:pt x="5206586" y="9426836"/>
                  </a:cubicBezTo>
                  <a:cubicBezTo>
                    <a:pt x="5214674" y="9945144"/>
                    <a:pt x="5242277" y="9871778"/>
                    <a:pt x="5146061" y="9872570"/>
                  </a:cubicBezTo>
                  <a:cubicBezTo>
                    <a:pt x="4998077" y="9873781"/>
                    <a:pt x="4989074" y="9872595"/>
                    <a:pt x="4849549" y="9873707"/>
                  </a:cubicBezTo>
                  <a:cubicBezTo>
                    <a:pt x="4811359" y="9873954"/>
                    <a:pt x="4821080" y="9894181"/>
                    <a:pt x="4819052" y="9764066"/>
                  </a:cubicBezTo>
                  <a:cubicBezTo>
                    <a:pt x="4813091" y="9372535"/>
                    <a:pt x="4801243" y="9424586"/>
                    <a:pt x="4849697" y="9424190"/>
                  </a:cubicBezTo>
                  <a:close/>
                  <a:moveTo>
                    <a:pt x="5210271" y="8479510"/>
                  </a:moveTo>
                  <a:cubicBezTo>
                    <a:pt x="5456375" y="8479955"/>
                    <a:pt x="5421006" y="8478422"/>
                    <a:pt x="5591275" y="8478422"/>
                  </a:cubicBezTo>
                  <a:cubicBezTo>
                    <a:pt x="5611458" y="8478422"/>
                    <a:pt x="5602183" y="8425085"/>
                    <a:pt x="5610221" y="8929398"/>
                  </a:cubicBezTo>
                  <a:cubicBezTo>
                    <a:pt x="5457340" y="8929818"/>
                    <a:pt x="5432878" y="8926307"/>
                    <a:pt x="5216949" y="8927048"/>
                  </a:cubicBezTo>
                  <a:cubicBezTo>
                    <a:pt x="5215267" y="8796587"/>
                    <a:pt x="5217122" y="8914413"/>
                    <a:pt x="5210271" y="8479510"/>
                  </a:cubicBezTo>
                  <a:close/>
                  <a:moveTo>
                    <a:pt x="5294491" y="8949921"/>
                  </a:moveTo>
                  <a:cubicBezTo>
                    <a:pt x="5441238" y="8949921"/>
                    <a:pt x="5442771" y="8952419"/>
                    <a:pt x="5591250" y="8952419"/>
                  </a:cubicBezTo>
                  <a:cubicBezTo>
                    <a:pt x="5620214" y="8952419"/>
                    <a:pt x="5610147" y="8896757"/>
                    <a:pt x="5618359" y="9401070"/>
                  </a:cubicBezTo>
                  <a:cubicBezTo>
                    <a:pt x="5470746" y="9401466"/>
                    <a:pt x="5415391" y="9398844"/>
                    <a:pt x="5226397" y="9399512"/>
                  </a:cubicBezTo>
                  <a:cubicBezTo>
                    <a:pt x="5217394" y="8877817"/>
                    <a:pt x="5185883" y="8949921"/>
                    <a:pt x="5294491" y="8949921"/>
                  </a:cubicBezTo>
                  <a:close/>
                  <a:moveTo>
                    <a:pt x="5615366" y="8076480"/>
                  </a:moveTo>
                  <a:cubicBezTo>
                    <a:pt x="5613832" y="7977917"/>
                    <a:pt x="5547100" y="8006997"/>
                    <a:pt x="6009924" y="8005315"/>
                  </a:cubicBezTo>
                  <a:cubicBezTo>
                    <a:pt x="6014080" y="8252118"/>
                    <a:pt x="6011507" y="8256470"/>
                    <a:pt x="6015019" y="8454733"/>
                  </a:cubicBezTo>
                  <a:cubicBezTo>
                    <a:pt x="5932853" y="8455697"/>
                    <a:pt x="5899016" y="8455425"/>
                    <a:pt x="5624394" y="8455475"/>
                  </a:cubicBezTo>
                  <a:cubicBezTo>
                    <a:pt x="5621500" y="8248335"/>
                    <a:pt x="5618013" y="8245120"/>
                    <a:pt x="5615366" y="8076480"/>
                  </a:cubicBezTo>
                  <a:close/>
                  <a:moveTo>
                    <a:pt x="6015440" y="8477705"/>
                  </a:moveTo>
                  <a:cubicBezTo>
                    <a:pt x="6017790" y="8601341"/>
                    <a:pt x="6021475" y="8670009"/>
                    <a:pt x="6023553" y="8920372"/>
                  </a:cubicBezTo>
                  <a:cubicBezTo>
                    <a:pt x="6023602" y="8927147"/>
                    <a:pt x="6069113" y="8926702"/>
                    <a:pt x="5630454" y="8929324"/>
                  </a:cubicBezTo>
                  <a:cubicBezTo>
                    <a:pt x="5623677" y="8504064"/>
                    <a:pt x="5626991" y="8656606"/>
                    <a:pt x="5624715" y="8478422"/>
                  </a:cubicBezTo>
                  <a:cubicBezTo>
                    <a:pt x="5899363" y="8478373"/>
                    <a:pt x="5943488" y="8478595"/>
                    <a:pt x="6015440" y="8477705"/>
                  </a:cubicBezTo>
                  <a:close/>
                  <a:moveTo>
                    <a:pt x="6023825" y="8949798"/>
                  </a:moveTo>
                  <a:cubicBezTo>
                    <a:pt x="6023849" y="8951751"/>
                    <a:pt x="6028796" y="9397558"/>
                    <a:pt x="6028821" y="9399339"/>
                  </a:cubicBezTo>
                  <a:cubicBezTo>
                    <a:pt x="5822415" y="9396595"/>
                    <a:pt x="5737824" y="9400477"/>
                    <a:pt x="5638616" y="9400971"/>
                  </a:cubicBezTo>
                  <a:cubicBezTo>
                    <a:pt x="5636588" y="9275505"/>
                    <a:pt x="5636415" y="9303446"/>
                    <a:pt x="5630825" y="8952295"/>
                  </a:cubicBezTo>
                  <a:cubicBezTo>
                    <a:pt x="5744577" y="8951627"/>
                    <a:pt x="5829910" y="8945668"/>
                    <a:pt x="6023825" y="8949798"/>
                  </a:cubicBezTo>
                  <a:close/>
                  <a:moveTo>
                    <a:pt x="6028475" y="7907543"/>
                  </a:moveTo>
                  <a:cubicBezTo>
                    <a:pt x="6020634" y="7489381"/>
                    <a:pt x="6016974" y="7534285"/>
                    <a:pt x="6036489" y="7534137"/>
                  </a:cubicBezTo>
                  <a:cubicBezTo>
                    <a:pt x="6474282" y="7530576"/>
                    <a:pt x="6413956" y="7524197"/>
                    <a:pt x="6414153" y="7570313"/>
                  </a:cubicBezTo>
                  <a:cubicBezTo>
                    <a:pt x="6416206" y="8054671"/>
                    <a:pt x="6446630" y="7980638"/>
                    <a:pt x="6333149" y="7981404"/>
                  </a:cubicBezTo>
                  <a:cubicBezTo>
                    <a:pt x="6191201" y="7982368"/>
                    <a:pt x="6195579" y="7981626"/>
                    <a:pt x="6036340" y="7982244"/>
                  </a:cubicBezTo>
                  <a:cubicBezTo>
                    <a:pt x="6027510" y="7982294"/>
                    <a:pt x="6030108" y="7993496"/>
                    <a:pt x="6028475" y="7907543"/>
                  </a:cubicBezTo>
                  <a:close/>
                  <a:moveTo>
                    <a:pt x="6036464" y="8005216"/>
                  </a:moveTo>
                  <a:cubicBezTo>
                    <a:pt x="6489864" y="8003362"/>
                    <a:pt x="6418432" y="7983333"/>
                    <a:pt x="6419916" y="8076826"/>
                  </a:cubicBezTo>
                  <a:cubicBezTo>
                    <a:pt x="6427016" y="8531660"/>
                    <a:pt x="6454841" y="8455871"/>
                    <a:pt x="6333323" y="8454387"/>
                  </a:cubicBezTo>
                  <a:cubicBezTo>
                    <a:pt x="5985116" y="8450158"/>
                    <a:pt x="6035573" y="8474960"/>
                    <a:pt x="6034609" y="8414057"/>
                  </a:cubicBezTo>
                  <a:cubicBezTo>
                    <a:pt x="6027436" y="7956578"/>
                    <a:pt x="6029736" y="8005216"/>
                    <a:pt x="6036464" y="8005216"/>
                  </a:cubicBezTo>
                  <a:close/>
                  <a:moveTo>
                    <a:pt x="6036538" y="8477432"/>
                  </a:moveTo>
                  <a:cubicBezTo>
                    <a:pt x="6510369" y="8471671"/>
                    <a:pt x="6426842" y="8455228"/>
                    <a:pt x="6430330" y="8583241"/>
                  </a:cubicBezTo>
                  <a:cubicBezTo>
                    <a:pt x="6433521" y="8700670"/>
                    <a:pt x="6435400" y="8805093"/>
                    <a:pt x="6435029" y="8920224"/>
                  </a:cubicBezTo>
                  <a:cubicBezTo>
                    <a:pt x="6434980" y="8935703"/>
                    <a:pt x="6045689" y="8927246"/>
                    <a:pt x="6043909" y="8927221"/>
                  </a:cubicBezTo>
                  <a:cubicBezTo>
                    <a:pt x="6040991" y="8591054"/>
                    <a:pt x="6033694" y="8477482"/>
                    <a:pt x="6036538" y="8477432"/>
                  </a:cubicBezTo>
                  <a:close/>
                  <a:moveTo>
                    <a:pt x="6434955" y="8952345"/>
                  </a:moveTo>
                  <a:cubicBezTo>
                    <a:pt x="6434856" y="9115619"/>
                    <a:pt x="6440347" y="9259507"/>
                    <a:pt x="6442672" y="9397089"/>
                  </a:cubicBezTo>
                  <a:cubicBezTo>
                    <a:pt x="6326471" y="9397658"/>
                    <a:pt x="6262509" y="9402405"/>
                    <a:pt x="6049054" y="9399611"/>
                  </a:cubicBezTo>
                  <a:cubicBezTo>
                    <a:pt x="6049029" y="9397411"/>
                    <a:pt x="6044107" y="8951998"/>
                    <a:pt x="6044082" y="8950242"/>
                  </a:cubicBezTo>
                  <a:cubicBezTo>
                    <a:pt x="6126472" y="8951998"/>
                    <a:pt x="6432086" y="8952345"/>
                    <a:pt x="6434955" y="8952345"/>
                  </a:cubicBezTo>
                  <a:close/>
                  <a:moveTo>
                    <a:pt x="6443068" y="9420060"/>
                  </a:moveTo>
                  <a:cubicBezTo>
                    <a:pt x="6445764" y="9586055"/>
                    <a:pt x="6445640" y="9686868"/>
                    <a:pt x="6449449" y="9871358"/>
                  </a:cubicBezTo>
                  <a:lnTo>
                    <a:pt x="6056969" y="9871531"/>
                  </a:lnTo>
                  <a:cubicBezTo>
                    <a:pt x="6055707" y="9811765"/>
                    <a:pt x="6049598" y="9433512"/>
                    <a:pt x="6049474" y="9426515"/>
                  </a:cubicBezTo>
                  <a:cubicBezTo>
                    <a:pt x="6049424" y="9422385"/>
                    <a:pt x="6015044" y="9422237"/>
                    <a:pt x="6443068" y="9420060"/>
                  </a:cubicBezTo>
                  <a:close/>
                  <a:moveTo>
                    <a:pt x="6448089" y="8478199"/>
                  </a:moveTo>
                  <a:cubicBezTo>
                    <a:pt x="6618482" y="8478520"/>
                    <a:pt x="6588084" y="8476715"/>
                    <a:pt x="6840149" y="8476617"/>
                  </a:cubicBezTo>
                  <a:cubicBezTo>
                    <a:pt x="6841558" y="8597855"/>
                    <a:pt x="6840149" y="8743647"/>
                    <a:pt x="6847371" y="8924749"/>
                  </a:cubicBezTo>
                  <a:cubicBezTo>
                    <a:pt x="6592115" y="8924625"/>
                    <a:pt x="6651922" y="8929546"/>
                    <a:pt x="6455287" y="8929398"/>
                  </a:cubicBezTo>
                  <a:cubicBezTo>
                    <a:pt x="6455905" y="8723939"/>
                    <a:pt x="6450414" y="8594590"/>
                    <a:pt x="6448089" y="8478199"/>
                  </a:cubicBezTo>
                  <a:close/>
                  <a:moveTo>
                    <a:pt x="6481604" y="8952369"/>
                  </a:moveTo>
                  <a:cubicBezTo>
                    <a:pt x="6919916" y="8952369"/>
                    <a:pt x="6848904" y="8898439"/>
                    <a:pt x="6851873" y="9089160"/>
                  </a:cubicBezTo>
                  <a:cubicBezTo>
                    <a:pt x="6854396" y="9250802"/>
                    <a:pt x="6852565" y="9249913"/>
                    <a:pt x="6854667" y="9398820"/>
                  </a:cubicBezTo>
                  <a:cubicBezTo>
                    <a:pt x="6852912" y="9398795"/>
                    <a:pt x="6511136" y="9396916"/>
                    <a:pt x="6462929" y="9397039"/>
                  </a:cubicBezTo>
                  <a:cubicBezTo>
                    <a:pt x="6454520" y="8901208"/>
                    <a:pt x="6441955" y="8952369"/>
                    <a:pt x="6481604" y="8952369"/>
                  </a:cubicBezTo>
                  <a:close/>
                  <a:moveTo>
                    <a:pt x="6481604" y="9419961"/>
                  </a:moveTo>
                  <a:cubicBezTo>
                    <a:pt x="6896864" y="9419961"/>
                    <a:pt x="6855014" y="9420852"/>
                    <a:pt x="6855088" y="9426861"/>
                  </a:cubicBezTo>
                  <a:cubicBezTo>
                    <a:pt x="6863251" y="9948458"/>
                    <a:pt x="6888455" y="9869652"/>
                    <a:pt x="6778314" y="9869652"/>
                  </a:cubicBezTo>
                  <a:cubicBezTo>
                    <a:pt x="6630404" y="9869652"/>
                    <a:pt x="6627089" y="9871358"/>
                    <a:pt x="6481579" y="9871358"/>
                  </a:cubicBezTo>
                  <a:cubicBezTo>
                    <a:pt x="6465502" y="9871358"/>
                    <a:pt x="6469706" y="9887900"/>
                    <a:pt x="6467753" y="9764115"/>
                  </a:cubicBezTo>
                  <a:cubicBezTo>
                    <a:pt x="6461742" y="9377653"/>
                    <a:pt x="6453802" y="9419961"/>
                    <a:pt x="6481604" y="9419961"/>
                  </a:cubicBezTo>
                  <a:close/>
                  <a:moveTo>
                    <a:pt x="7247989" y="8076777"/>
                  </a:moveTo>
                  <a:cubicBezTo>
                    <a:pt x="7254841" y="8512075"/>
                    <a:pt x="7265922" y="8455153"/>
                    <a:pt x="7223948" y="8454486"/>
                  </a:cubicBezTo>
                  <a:cubicBezTo>
                    <a:pt x="7138392" y="8453101"/>
                    <a:pt x="7063894" y="8453125"/>
                    <a:pt x="6926694" y="8453497"/>
                  </a:cubicBezTo>
                  <a:cubicBezTo>
                    <a:pt x="6837725" y="8453719"/>
                    <a:pt x="6860554" y="8517590"/>
                    <a:pt x="6853679" y="8076431"/>
                  </a:cubicBezTo>
                  <a:cubicBezTo>
                    <a:pt x="6852269" y="7984965"/>
                    <a:pt x="6833298" y="8004500"/>
                    <a:pt x="6926842" y="8003362"/>
                  </a:cubicBezTo>
                  <a:cubicBezTo>
                    <a:pt x="7303641" y="7998812"/>
                    <a:pt x="7246654" y="7990058"/>
                    <a:pt x="7247989" y="8076777"/>
                  </a:cubicBezTo>
                  <a:close/>
                  <a:moveTo>
                    <a:pt x="7238195" y="7570808"/>
                  </a:moveTo>
                  <a:cubicBezTo>
                    <a:pt x="7242301" y="7669915"/>
                    <a:pt x="7242449" y="7698252"/>
                    <a:pt x="7245492" y="7907989"/>
                  </a:cubicBezTo>
                  <a:cubicBezTo>
                    <a:pt x="7246703" y="7996809"/>
                    <a:pt x="7253134" y="7982813"/>
                    <a:pt x="7224146" y="7981899"/>
                  </a:cubicBezTo>
                  <a:cubicBezTo>
                    <a:pt x="6750834" y="7966419"/>
                    <a:pt x="6850711" y="8109639"/>
                    <a:pt x="6846407" y="7531096"/>
                  </a:cubicBezTo>
                  <a:cubicBezTo>
                    <a:pt x="7296913" y="7532852"/>
                    <a:pt x="7235870" y="7514850"/>
                    <a:pt x="7238195" y="7570808"/>
                  </a:cubicBezTo>
                  <a:close/>
                  <a:moveTo>
                    <a:pt x="7229117" y="7064072"/>
                  </a:moveTo>
                  <a:cubicBezTo>
                    <a:pt x="7236908" y="7563513"/>
                    <a:pt x="7239233" y="7508693"/>
                    <a:pt x="7223799" y="7508816"/>
                  </a:cubicBezTo>
                  <a:cubicBezTo>
                    <a:pt x="6767579" y="7511858"/>
                    <a:pt x="6846926" y="7534285"/>
                    <a:pt x="6844849" y="7401204"/>
                  </a:cubicBezTo>
                  <a:cubicBezTo>
                    <a:pt x="6842152" y="7230808"/>
                    <a:pt x="6841435" y="7242998"/>
                    <a:pt x="6838541" y="7063627"/>
                  </a:cubicBezTo>
                  <a:cubicBezTo>
                    <a:pt x="6838467" y="7057520"/>
                    <a:pt x="7229043" y="7059844"/>
                    <a:pt x="7229117" y="7064072"/>
                  </a:cubicBezTo>
                  <a:close/>
                  <a:moveTo>
                    <a:pt x="7228672" y="7036575"/>
                  </a:moveTo>
                  <a:cubicBezTo>
                    <a:pt x="7027485" y="7040557"/>
                    <a:pt x="6949004" y="7036724"/>
                    <a:pt x="6838096" y="7036130"/>
                  </a:cubicBezTo>
                  <a:cubicBezTo>
                    <a:pt x="6835795" y="6897806"/>
                    <a:pt x="6830948" y="6740862"/>
                    <a:pt x="6830675" y="6586910"/>
                  </a:cubicBezTo>
                  <a:cubicBezTo>
                    <a:pt x="6970547" y="6587479"/>
                    <a:pt x="6917270" y="6589358"/>
                    <a:pt x="7220880" y="6588616"/>
                  </a:cubicBezTo>
                  <a:cubicBezTo>
                    <a:pt x="7226273" y="6920951"/>
                    <a:pt x="7226817" y="6921964"/>
                    <a:pt x="7228672" y="7036575"/>
                  </a:cubicBezTo>
                  <a:close/>
                  <a:moveTo>
                    <a:pt x="7220535" y="6565595"/>
                  </a:moveTo>
                  <a:cubicBezTo>
                    <a:pt x="6779971" y="6566757"/>
                    <a:pt x="6830675" y="6564730"/>
                    <a:pt x="6830675" y="6558054"/>
                  </a:cubicBezTo>
                  <a:cubicBezTo>
                    <a:pt x="6830453" y="6340108"/>
                    <a:pt x="6824937" y="6224334"/>
                    <a:pt x="6822612" y="6112616"/>
                  </a:cubicBezTo>
                  <a:cubicBezTo>
                    <a:pt x="6951650" y="6113507"/>
                    <a:pt x="6963423" y="6118452"/>
                    <a:pt x="7214079" y="6115856"/>
                  </a:cubicBezTo>
                  <a:cubicBezTo>
                    <a:pt x="7216602" y="6295005"/>
                    <a:pt x="7213807" y="6150573"/>
                    <a:pt x="7220535" y="6565595"/>
                  </a:cubicBezTo>
                  <a:close/>
                  <a:moveTo>
                    <a:pt x="7211062" y="5713964"/>
                  </a:moveTo>
                  <a:cubicBezTo>
                    <a:pt x="7213683" y="5881021"/>
                    <a:pt x="7210443" y="5882529"/>
                    <a:pt x="7213090" y="6051490"/>
                  </a:cubicBezTo>
                  <a:cubicBezTo>
                    <a:pt x="7214079" y="6112938"/>
                    <a:pt x="7271140" y="6092587"/>
                    <a:pt x="6822143" y="6089669"/>
                  </a:cubicBezTo>
                  <a:cubicBezTo>
                    <a:pt x="6818507" y="5898775"/>
                    <a:pt x="6822118" y="5878326"/>
                    <a:pt x="6817591" y="5642477"/>
                  </a:cubicBezTo>
                  <a:cubicBezTo>
                    <a:pt x="7283186" y="5643169"/>
                    <a:pt x="7209602" y="5621162"/>
                    <a:pt x="7211062" y="5713964"/>
                  </a:cubicBezTo>
                  <a:close/>
                  <a:moveTo>
                    <a:pt x="7198991" y="5169024"/>
                  </a:moveTo>
                  <a:cubicBezTo>
                    <a:pt x="7207153" y="5646582"/>
                    <a:pt x="7204185" y="5434347"/>
                    <a:pt x="7209157" y="5620420"/>
                  </a:cubicBezTo>
                  <a:cubicBezTo>
                    <a:pt x="6744799" y="5620569"/>
                    <a:pt x="6817839" y="5642007"/>
                    <a:pt x="6815415" y="5544656"/>
                  </a:cubicBezTo>
                  <a:cubicBezTo>
                    <a:pt x="6812521" y="5428932"/>
                    <a:pt x="6810765" y="5325647"/>
                    <a:pt x="6810270" y="5207475"/>
                  </a:cubicBezTo>
                  <a:cubicBezTo>
                    <a:pt x="6809998" y="5153322"/>
                    <a:pt x="6749103" y="5165167"/>
                    <a:pt x="7198991" y="5169024"/>
                  </a:cubicBezTo>
                  <a:close/>
                  <a:moveTo>
                    <a:pt x="7194910" y="4701531"/>
                  </a:moveTo>
                  <a:cubicBezTo>
                    <a:pt x="7197953" y="4894972"/>
                    <a:pt x="7193104" y="4813545"/>
                    <a:pt x="7198595" y="5146077"/>
                  </a:cubicBezTo>
                  <a:cubicBezTo>
                    <a:pt x="7196097" y="5146052"/>
                    <a:pt x="6812868" y="5144594"/>
                    <a:pt x="6809875" y="5144569"/>
                  </a:cubicBezTo>
                  <a:cubicBezTo>
                    <a:pt x="6807748" y="4887282"/>
                    <a:pt x="6802973" y="4888024"/>
                    <a:pt x="6800154" y="4696066"/>
                  </a:cubicBezTo>
                  <a:cubicBezTo>
                    <a:pt x="6801960" y="4696066"/>
                    <a:pt x="7194885" y="4699775"/>
                    <a:pt x="7194910" y="4701531"/>
                  </a:cubicBezTo>
                  <a:close/>
                  <a:moveTo>
                    <a:pt x="7184769" y="4224863"/>
                  </a:moveTo>
                  <a:cubicBezTo>
                    <a:pt x="7197730" y="4831398"/>
                    <a:pt x="7193203" y="4601187"/>
                    <a:pt x="7194490" y="4675097"/>
                  </a:cubicBezTo>
                  <a:cubicBezTo>
                    <a:pt x="7032160" y="4679078"/>
                    <a:pt x="6921202" y="4673391"/>
                    <a:pt x="6799832" y="4673119"/>
                  </a:cubicBezTo>
                  <a:cubicBezTo>
                    <a:pt x="6797705" y="4530418"/>
                    <a:pt x="6797606" y="4429308"/>
                    <a:pt x="6793426" y="4224715"/>
                  </a:cubicBezTo>
                  <a:cubicBezTo>
                    <a:pt x="6912446" y="4224764"/>
                    <a:pt x="7072328" y="4226470"/>
                    <a:pt x="7184769" y="4224863"/>
                  </a:cubicBezTo>
                  <a:close/>
                  <a:moveTo>
                    <a:pt x="7184126" y="4195586"/>
                  </a:moveTo>
                  <a:cubicBezTo>
                    <a:pt x="7184373" y="4206318"/>
                    <a:pt x="7215736" y="4201891"/>
                    <a:pt x="6792956" y="4201743"/>
                  </a:cubicBezTo>
                  <a:cubicBezTo>
                    <a:pt x="6792907" y="4199468"/>
                    <a:pt x="6784399" y="3752102"/>
                    <a:pt x="6784374" y="3750273"/>
                  </a:cubicBezTo>
                  <a:cubicBezTo>
                    <a:pt x="6786154" y="3750273"/>
                    <a:pt x="7175420" y="3752473"/>
                    <a:pt x="7177299" y="3752498"/>
                  </a:cubicBezTo>
                  <a:cubicBezTo>
                    <a:pt x="7178734" y="3852718"/>
                    <a:pt x="7179970" y="4005779"/>
                    <a:pt x="7184126" y="4195586"/>
                  </a:cubicBezTo>
                  <a:close/>
                  <a:moveTo>
                    <a:pt x="7171932" y="3352089"/>
                  </a:moveTo>
                  <a:cubicBezTo>
                    <a:pt x="7174579" y="3520680"/>
                    <a:pt x="7173688" y="3520359"/>
                    <a:pt x="7176334" y="3689369"/>
                  </a:cubicBezTo>
                  <a:cubicBezTo>
                    <a:pt x="7177250" y="3747478"/>
                    <a:pt x="7237354" y="3727474"/>
                    <a:pt x="6783977" y="3727301"/>
                  </a:cubicBezTo>
                  <a:cubicBezTo>
                    <a:pt x="6779922" y="3484974"/>
                    <a:pt x="6783508" y="3540783"/>
                    <a:pt x="6778833" y="3280974"/>
                  </a:cubicBezTo>
                  <a:cubicBezTo>
                    <a:pt x="7238220" y="3280974"/>
                    <a:pt x="7170399" y="3253304"/>
                    <a:pt x="7171932" y="3352089"/>
                  </a:cubicBezTo>
                  <a:close/>
                  <a:moveTo>
                    <a:pt x="7165427" y="2845972"/>
                  </a:moveTo>
                  <a:cubicBezTo>
                    <a:pt x="7175667" y="3336487"/>
                    <a:pt x="7193104" y="3257013"/>
                    <a:pt x="7075222" y="3257013"/>
                  </a:cubicBezTo>
                  <a:cubicBezTo>
                    <a:pt x="6926520" y="3257013"/>
                    <a:pt x="6927163" y="3258002"/>
                    <a:pt x="6778388" y="3258002"/>
                  </a:cubicBezTo>
                  <a:cubicBezTo>
                    <a:pt x="6774455" y="3052642"/>
                    <a:pt x="6773787" y="3086939"/>
                    <a:pt x="6771314" y="2806334"/>
                  </a:cubicBezTo>
                  <a:cubicBezTo>
                    <a:pt x="7218457" y="2806359"/>
                    <a:pt x="7164264" y="2789866"/>
                    <a:pt x="7165427" y="2845972"/>
                  </a:cubicBezTo>
                  <a:close/>
                  <a:moveTo>
                    <a:pt x="7155953" y="2340052"/>
                  </a:moveTo>
                  <a:cubicBezTo>
                    <a:pt x="7164215" y="2866842"/>
                    <a:pt x="7193624" y="2782992"/>
                    <a:pt x="7075222" y="2782992"/>
                  </a:cubicBezTo>
                  <a:cubicBezTo>
                    <a:pt x="6928375" y="2782992"/>
                    <a:pt x="6926694" y="2783387"/>
                    <a:pt x="6778314" y="2783387"/>
                  </a:cubicBezTo>
                  <a:cubicBezTo>
                    <a:pt x="6768469" y="2783387"/>
                    <a:pt x="6771511" y="2796987"/>
                    <a:pt x="6769632" y="2676887"/>
                  </a:cubicBezTo>
                  <a:cubicBezTo>
                    <a:pt x="6763498" y="2283204"/>
                    <a:pt x="6761271" y="2334563"/>
                    <a:pt x="6778314" y="2334563"/>
                  </a:cubicBezTo>
                  <a:cubicBezTo>
                    <a:pt x="7183161" y="2334563"/>
                    <a:pt x="7155756" y="2326848"/>
                    <a:pt x="7155953" y="2340052"/>
                  </a:cubicBezTo>
                  <a:close/>
                  <a:moveTo>
                    <a:pt x="7155509" y="2310009"/>
                  </a:moveTo>
                  <a:cubicBezTo>
                    <a:pt x="7015810" y="2308401"/>
                    <a:pt x="6923997" y="2311566"/>
                    <a:pt x="6765947" y="2311591"/>
                  </a:cubicBezTo>
                  <a:cubicBezTo>
                    <a:pt x="6757216" y="1804410"/>
                    <a:pt x="6744551" y="1859824"/>
                    <a:pt x="6778338" y="1859824"/>
                  </a:cubicBezTo>
                  <a:cubicBezTo>
                    <a:pt x="6903147" y="1859824"/>
                    <a:pt x="6936538" y="1860121"/>
                    <a:pt x="7075246" y="1860121"/>
                  </a:cubicBezTo>
                  <a:cubicBezTo>
                    <a:pt x="7174356" y="1860145"/>
                    <a:pt x="7147470" y="1778694"/>
                    <a:pt x="7155509" y="2310009"/>
                  </a:cubicBezTo>
                  <a:close/>
                  <a:moveTo>
                    <a:pt x="7142127" y="1496852"/>
                  </a:moveTo>
                  <a:cubicBezTo>
                    <a:pt x="7145244" y="1599545"/>
                    <a:pt x="7145293" y="1622244"/>
                    <a:pt x="7148805" y="1837619"/>
                  </a:cubicBezTo>
                  <a:cubicBezTo>
                    <a:pt x="7105001" y="1837050"/>
                    <a:pt x="6786871" y="1836828"/>
                    <a:pt x="6756325" y="1836926"/>
                  </a:cubicBezTo>
                  <a:cubicBezTo>
                    <a:pt x="6748138" y="1321907"/>
                    <a:pt x="6735053" y="1390946"/>
                    <a:pt x="6778338" y="1390946"/>
                  </a:cubicBezTo>
                  <a:cubicBezTo>
                    <a:pt x="7213387" y="1390946"/>
                    <a:pt x="7137724" y="1350813"/>
                    <a:pt x="7142127" y="1496852"/>
                  </a:cubicBezTo>
                  <a:close/>
                  <a:moveTo>
                    <a:pt x="7135053" y="990537"/>
                  </a:moveTo>
                  <a:cubicBezTo>
                    <a:pt x="7141781" y="1432388"/>
                    <a:pt x="7156646" y="1364710"/>
                    <a:pt x="7075222" y="1364710"/>
                  </a:cubicBezTo>
                  <a:cubicBezTo>
                    <a:pt x="6699337" y="1364710"/>
                    <a:pt x="6748039" y="1387335"/>
                    <a:pt x="6747124" y="1327668"/>
                  </a:cubicBezTo>
                  <a:cubicBezTo>
                    <a:pt x="6739704" y="854265"/>
                    <a:pt x="6731393" y="917221"/>
                    <a:pt x="6778338" y="917221"/>
                  </a:cubicBezTo>
                  <a:cubicBezTo>
                    <a:pt x="7199090" y="917221"/>
                    <a:pt x="7133545" y="894249"/>
                    <a:pt x="7135053" y="990537"/>
                  </a:cubicBezTo>
                  <a:close/>
                  <a:moveTo>
                    <a:pt x="6778338" y="443075"/>
                  </a:moveTo>
                  <a:cubicBezTo>
                    <a:pt x="7181925" y="443075"/>
                    <a:pt x="7126990" y="433457"/>
                    <a:pt x="7127040" y="484197"/>
                  </a:cubicBezTo>
                  <a:cubicBezTo>
                    <a:pt x="7127040" y="963090"/>
                    <a:pt x="7158551" y="893408"/>
                    <a:pt x="7075222" y="893408"/>
                  </a:cubicBezTo>
                  <a:cubicBezTo>
                    <a:pt x="6680614" y="893408"/>
                    <a:pt x="6742746" y="914773"/>
                    <a:pt x="6740594" y="821353"/>
                  </a:cubicBezTo>
                  <a:cubicBezTo>
                    <a:pt x="6730973" y="382444"/>
                    <a:pt x="6717814" y="443075"/>
                    <a:pt x="6778338" y="443075"/>
                  </a:cubicBezTo>
                  <a:close/>
                  <a:moveTo>
                    <a:pt x="6736068" y="1837025"/>
                  </a:moveTo>
                  <a:cubicBezTo>
                    <a:pt x="6631640" y="1837693"/>
                    <a:pt x="6344700" y="1848820"/>
                    <a:pt x="6344082" y="1833291"/>
                  </a:cubicBezTo>
                  <a:cubicBezTo>
                    <a:pt x="6337700" y="1675383"/>
                    <a:pt x="6338022" y="1523706"/>
                    <a:pt x="6336241" y="1390402"/>
                  </a:cubicBezTo>
                  <a:cubicBezTo>
                    <a:pt x="6759466" y="1390550"/>
                    <a:pt x="6553381" y="1390797"/>
                    <a:pt x="6727905" y="1390946"/>
                  </a:cubicBezTo>
                  <a:cubicBezTo>
                    <a:pt x="6731665" y="1601350"/>
                    <a:pt x="6728573" y="1365254"/>
                    <a:pt x="6736068" y="1837025"/>
                  </a:cubicBezTo>
                  <a:close/>
                  <a:moveTo>
                    <a:pt x="6726867" y="1328064"/>
                  </a:moveTo>
                  <a:cubicBezTo>
                    <a:pt x="6727732" y="1383849"/>
                    <a:pt x="6789197" y="1367603"/>
                    <a:pt x="6335919" y="1367455"/>
                  </a:cubicBezTo>
                  <a:cubicBezTo>
                    <a:pt x="6331072" y="1028197"/>
                    <a:pt x="6335870" y="1280835"/>
                    <a:pt x="6330429" y="915762"/>
                  </a:cubicBezTo>
                  <a:cubicBezTo>
                    <a:pt x="6877671" y="917765"/>
                    <a:pt x="6676112" y="917048"/>
                    <a:pt x="6722316" y="917171"/>
                  </a:cubicBezTo>
                  <a:cubicBezTo>
                    <a:pt x="6726768" y="1158410"/>
                    <a:pt x="6723800" y="1132323"/>
                    <a:pt x="6726867" y="1328064"/>
                  </a:cubicBezTo>
                  <a:close/>
                  <a:moveTo>
                    <a:pt x="6333273" y="445326"/>
                  </a:moveTo>
                  <a:cubicBezTo>
                    <a:pt x="6772452" y="444460"/>
                    <a:pt x="6712101" y="426286"/>
                    <a:pt x="6713634" y="484543"/>
                  </a:cubicBezTo>
                  <a:cubicBezTo>
                    <a:pt x="6726397" y="973030"/>
                    <a:pt x="6744032" y="894570"/>
                    <a:pt x="6630057" y="893631"/>
                  </a:cubicBezTo>
                  <a:cubicBezTo>
                    <a:pt x="6269509" y="890713"/>
                    <a:pt x="6330503" y="917814"/>
                    <a:pt x="6329143" y="826744"/>
                  </a:cubicBezTo>
                  <a:cubicBezTo>
                    <a:pt x="6323132" y="399852"/>
                    <a:pt x="6317839" y="445375"/>
                    <a:pt x="6333273" y="445326"/>
                  </a:cubicBezTo>
                  <a:close/>
                  <a:moveTo>
                    <a:pt x="6323849" y="1834330"/>
                  </a:moveTo>
                  <a:cubicBezTo>
                    <a:pt x="6324048" y="1839251"/>
                    <a:pt x="6370523" y="1837199"/>
                    <a:pt x="5933174" y="1839597"/>
                  </a:cubicBezTo>
                  <a:cubicBezTo>
                    <a:pt x="5927139" y="1579244"/>
                    <a:pt x="5928648" y="1515794"/>
                    <a:pt x="5927016" y="1387978"/>
                  </a:cubicBezTo>
                  <a:cubicBezTo>
                    <a:pt x="6121154" y="1388671"/>
                    <a:pt x="5929612" y="1390278"/>
                    <a:pt x="6316009" y="1390402"/>
                  </a:cubicBezTo>
                  <a:cubicBezTo>
                    <a:pt x="6317789" y="1525338"/>
                    <a:pt x="6317493" y="1676545"/>
                    <a:pt x="6323849" y="1834330"/>
                  </a:cubicBezTo>
                  <a:close/>
                  <a:moveTo>
                    <a:pt x="6311309" y="990537"/>
                  </a:moveTo>
                  <a:cubicBezTo>
                    <a:pt x="6313907" y="1156185"/>
                    <a:pt x="6312472" y="1159919"/>
                    <a:pt x="6315094" y="1328064"/>
                  </a:cubicBezTo>
                  <a:cubicBezTo>
                    <a:pt x="6316009" y="1386148"/>
                    <a:pt x="6375074" y="1366540"/>
                    <a:pt x="5926694" y="1365007"/>
                  </a:cubicBezTo>
                  <a:cubicBezTo>
                    <a:pt x="5924542" y="1209868"/>
                    <a:pt x="5923479" y="1207568"/>
                    <a:pt x="5918779" y="916108"/>
                  </a:cubicBezTo>
                  <a:cubicBezTo>
                    <a:pt x="6379427" y="915811"/>
                    <a:pt x="6309800" y="890317"/>
                    <a:pt x="6311309" y="990537"/>
                  </a:cubicBezTo>
                  <a:close/>
                  <a:moveTo>
                    <a:pt x="6184795" y="445523"/>
                  </a:moveTo>
                  <a:cubicBezTo>
                    <a:pt x="6323775" y="445523"/>
                    <a:pt x="6302084" y="434619"/>
                    <a:pt x="6303122" y="484419"/>
                  </a:cubicBezTo>
                  <a:cubicBezTo>
                    <a:pt x="6305571" y="601627"/>
                    <a:pt x="6307104" y="703453"/>
                    <a:pt x="6308836" y="827114"/>
                  </a:cubicBezTo>
                  <a:cubicBezTo>
                    <a:pt x="6310122" y="913165"/>
                    <a:pt x="6381554" y="892765"/>
                    <a:pt x="5918433" y="893136"/>
                  </a:cubicBezTo>
                  <a:cubicBezTo>
                    <a:pt x="5913560" y="589560"/>
                    <a:pt x="5913585" y="581820"/>
                    <a:pt x="5911136" y="483826"/>
                  </a:cubicBezTo>
                  <a:cubicBezTo>
                    <a:pt x="5909850" y="432467"/>
                    <a:pt x="5861693" y="445276"/>
                    <a:pt x="6184795" y="445523"/>
                  </a:cubicBezTo>
                  <a:close/>
                  <a:moveTo>
                    <a:pt x="5888034" y="1839721"/>
                  </a:moveTo>
                  <a:cubicBezTo>
                    <a:pt x="5741188" y="1839721"/>
                    <a:pt x="5742005" y="1836778"/>
                    <a:pt x="5591275" y="1836778"/>
                  </a:cubicBezTo>
                  <a:cubicBezTo>
                    <a:pt x="5492734" y="1836778"/>
                    <a:pt x="5520511" y="1921494"/>
                    <a:pt x="5511508" y="1389907"/>
                  </a:cubicBezTo>
                  <a:cubicBezTo>
                    <a:pt x="5679180" y="1391687"/>
                    <a:pt x="5739209" y="1387632"/>
                    <a:pt x="5906758" y="1387904"/>
                  </a:cubicBezTo>
                  <a:cubicBezTo>
                    <a:pt x="5913214" y="1906558"/>
                    <a:pt x="5923850" y="1839721"/>
                    <a:pt x="5888034" y="1839721"/>
                  </a:cubicBezTo>
                  <a:close/>
                  <a:moveTo>
                    <a:pt x="5899734" y="990488"/>
                  </a:moveTo>
                  <a:cubicBezTo>
                    <a:pt x="5906561" y="1422374"/>
                    <a:pt x="5914030" y="1364957"/>
                    <a:pt x="5888034" y="1364957"/>
                  </a:cubicBezTo>
                  <a:cubicBezTo>
                    <a:pt x="5455114" y="1364957"/>
                    <a:pt x="5511409" y="1385629"/>
                    <a:pt x="5510493" y="1327668"/>
                  </a:cubicBezTo>
                  <a:cubicBezTo>
                    <a:pt x="5507798" y="1154899"/>
                    <a:pt x="5509825" y="1158138"/>
                    <a:pt x="5507179" y="990141"/>
                  </a:cubicBezTo>
                  <a:cubicBezTo>
                    <a:pt x="5505744" y="901123"/>
                    <a:pt x="5483879" y="916528"/>
                    <a:pt x="5591250" y="916528"/>
                  </a:cubicBezTo>
                  <a:cubicBezTo>
                    <a:pt x="5960753" y="916528"/>
                    <a:pt x="5898077" y="888067"/>
                    <a:pt x="5899734" y="990488"/>
                  </a:cubicBezTo>
                  <a:close/>
                  <a:moveTo>
                    <a:pt x="5890879" y="484494"/>
                  </a:moveTo>
                  <a:cubicBezTo>
                    <a:pt x="5893427" y="585776"/>
                    <a:pt x="5893501" y="601973"/>
                    <a:pt x="5898176" y="893161"/>
                  </a:cubicBezTo>
                  <a:cubicBezTo>
                    <a:pt x="5854841" y="893161"/>
                    <a:pt x="5549326" y="893507"/>
                    <a:pt x="5505621" y="893977"/>
                  </a:cubicBezTo>
                  <a:lnTo>
                    <a:pt x="5498324" y="443743"/>
                  </a:lnTo>
                  <a:cubicBezTo>
                    <a:pt x="5964785" y="436325"/>
                    <a:pt x="5889667" y="436448"/>
                    <a:pt x="5890879" y="484494"/>
                  </a:cubicBezTo>
                  <a:close/>
                  <a:moveTo>
                    <a:pt x="5493180" y="1496655"/>
                  </a:moveTo>
                  <a:cubicBezTo>
                    <a:pt x="5495183" y="1603130"/>
                    <a:pt x="5494490" y="1563220"/>
                    <a:pt x="5498893" y="1837569"/>
                  </a:cubicBezTo>
                  <a:cubicBezTo>
                    <a:pt x="5371240" y="1840067"/>
                    <a:pt x="5422811" y="1843034"/>
                    <a:pt x="5106240" y="1840017"/>
                  </a:cubicBezTo>
                  <a:cubicBezTo>
                    <a:pt x="5100501" y="1378508"/>
                    <a:pt x="5103840" y="1530778"/>
                    <a:pt x="5102381" y="1387385"/>
                  </a:cubicBezTo>
                  <a:cubicBezTo>
                    <a:pt x="5571710" y="1387162"/>
                    <a:pt x="5490632" y="1368073"/>
                    <a:pt x="5493180" y="1496655"/>
                  </a:cubicBezTo>
                  <a:close/>
                  <a:moveTo>
                    <a:pt x="5486922" y="990537"/>
                  </a:moveTo>
                  <a:cubicBezTo>
                    <a:pt x="5493575" y="1427443"/>
                    <a:pt x="5505027" y="1367109"/>
                    <a:pt x="5443043" y="1365847"/>
                  </a:cubicBezTo>
                  <a:cubicBezTo>
                    <a:pt x="5350291" y="1363968"/>
                    <a:pt x="5333175" y="1364339"/>
                    <a:pt x="5102109" y="1364438"/>
                  </a:cubicBezTo>
                  <a:cubicBezTo>
                    <a:pt x="5099339" y="1147011"/>
                    <a:pt x="5094911" y="1148223"/>
                    <a:pt x="5092487" y="917517"/>
                  </a:cubicBezTo>
                  <a:cubicBezTo>
                    <a:pt x="5555633" y="922042"/>
                    <a:pt x="5485289" y="888685"/>
                    <a:pt x="5486922" y="990537"/>
                  </a:cubicBezTo>
                  <a:close/>
                  <a:moveTo>
                    <a:pt x="5146012" y="445771"/>
                  </a:moveTo>
                  <a:cubicBezTo>
                    <a:pt x="5246630" y="447106"/>
                    <a:pt x="5343662" y="447329"/>
                    <a:pt x="5443093" y="444930"/>
                  </a:cubicBezTo>
                  <a:cubicBezTo>
                    <a:pt x="5492215" y="443694"/>
                    <a:pt x="5477003" y="376806"/>
                    <a:pt x="5485363" y="894249"/>
                  </a:cubicBezTo>
                  <a:cubicBezTo>
                    <a:pt x="5309084" y="896771"/>
                    <a:pt x="5378265" y="897389"/>
                    <a:pt x="5092265" y="894595"/>
                  </a:cubicBezTo>
                  <a:cubicBezTo>
                    <a:pt x="5088011" y="369883"/>
                    <a:pt x="5064167" y="444707"/>
                    <a:pt x="5146012" y="445771"/>
                  </a:cubicBezTo>
                  <a:close/>
                  <a:moveTo>
                    <a:pt x="5093477" y="2313792"/>
                  </a:moveTo>
                  <a:cubicBezTo>
                    <a:pt x="4996544" y="2314484"/>
                    <a:pt x="4870820" y="2313792"/>
                    <a:pt x="4704682" y="2313792"/>
                  </a:cubicBezTo>
                  <a:cubicBezTo>
                    <a:pt x="4704409" y="2297373"/>
                    <a:pt x="4697756" y="1912814"/>
                    <a:pt x="4696519" y="1861036"/>
                  </a:cubicBezTo>
                  <a:cubicBezTo>
                    <a:pt x="4698325" y="1861036"/>
                    <a:pt x="5083509" y="1862791"/>
                    <a:pt x="5086230" y="1862816"/>
                  </a:cubicBezTo>
                  <a:cubicBezTo>
                    <a:pt x="5088258" y="2027475"/>
                    <a:pt x="5091745" y="2205313"/>
                    <a:pt x="5093477" y="2313792"/>
                  </a:cubicBezTo>
                  <a:close/>
                  <a:moveTo>
                    <a:pt x="5082445" y="1496407"/>
                  </a:moveTo>
                  <a:cubicBezTo>
                    <a:pt x="5081579" y="1908957"/>
                    <a:pt x="5126422" y="1839572"/>
                    <a:pt x="4997855" y="1839572"/>
                  </a:cubicBezTo>
                  <a:cubicBezTo>
                    <a:pt x="4661718" y="1839572"/>
                    <a:pt x="4696000" y="1839548"/>
                    <a:pt x="4695851" y="1833539"/>
                  </a:cubicBezTo>
                  <a:cubicBezTo>
                    <a:pt x="4693872" y="1751518"/>
                    <a:pt x="4681184" y="1388448"/>
                    <a:pt x="4701342" y="1388448"/>
                  </a:cubicBezTo>
                  <a:cubicBezTo>
                    <a:pt x="5159739" y="1388448"/>
                    <a:pt x="5082742" y="1354695"/>
                    <a:pt x="5082445" y="1496407"/>
                  </a:cubicBezTo>
                  <a:close/>
                  <a:moveTo>
                    <a:pt x="5073219" y="990537"/>
                  </a:moveTo>
                  <a:cubicBezTo>
                    <a:pt x="5080120" y="1430682"/>
                    <a:pt x="5109579" y="1364438"/>
                    <a:pt x="4997855" y="1364487"/>
                  </a:cubicBezTo>
                  <a:cubicBezTo>
                    <a:pt x="4644206" y="1364487"/>
                    <a:pt x="4689049" y="1382217"/>
                    <a:pt x="4688184" y="1327619"/>
                  </a:cubicBezTo>
                  <a:cubicBezTo>
                    <a:pt x="4687986" y="1314415"/>
                    <a:pt x="4682148" y="935544"/>
                    <a:pt x="4681827" y="914550"/>
                  </a:cubicBezTo>
                  <a:cubicBezTo>
                    <a:pt x="5151602" y="913561"/>
                    <a:pt x="5071760" y="898453"/>
                    <a:pt x="5073219" y="990537"/>
                  </a:cubicBezTo>
                  <a:close/>
                  <a:moveTo>
                    <a:pt x="4701342" y="446043"/>
                  </a:moveTo>
                  <a:cubicBezTo>
                    <a:pt x="5122119" y="446043"/>
                    <a:pt x="5065651" y="428536"/>
                    <a:pt x="5066863" y="483307"/>
                  </a:cubicBezTo>
                  <a:cubicBezTo>
                    <a:pt x="5078043" y="974959"/>
                    <a:pt x="5087343" y="894175"/>
                    <a:pt x="4997855" y="894175"/>
                  </a:cubicBezTo>
                  <a:cubicBezTo>
                    <a:pt x="4849994" y="894175"/>
                    <a:pt x="4849846" y="891579"/>
                    <a:pt x="4701342" y="891579"/>
                  </a:cubicBezTo>
                  <a:cubicBezTo>
                    <a:pt x="4674901" y="891579"/>
                    <a:pt x="4681654" y="904486"/>
                    <a:pt x="4680516" y="821403"/>
                  </a:cubicBezTo>
                  <a:cubicBezTo>
                    <a:pt x="4674654" y="388255"/>
                    <a:pt x="4663375" y="446043"/>
                    <a:pt x="4701342" y="446043"/>
                  </a:cubicBezTo>
                  <a:close/>
                  <a:moveTo>
                    <a:pt x="4668817" y="1388498"/>
                  </a:moveTo>
                  <a:cubicBezTo>
                    <a:pt x="4670523" y="1512529"/>
                    <a:pt x="4670548" y="1627932"/>
                    <a:pt x="4675693" y="1838113"/>
                  </a:cubicBezTo>
                  <a:cubicBezTo>
                    <a:pt x="4262411" y="1838855"/>
                    <a:pt x="4284424" y="1843727"/>
                    <a:pt x="4284177" y="1834503"/>
                  </a:cubicBezTo>
                  <a:cubicBezTo>
                    <a:pt x="4283237" y="1794618"/>
                    <a:pt x="4275718" y="1391712"/>
                    <a:pt x="4275693" y="1389907"/>
                  </a:cubicBezTo>
                  <a:cubicBezTo>
                    <a:pt x="4482916" y="1391663"/>
                    <a:pt x="4543168" y="1388770"/>
                    <a:pt x="4668817" y="1388498"/>
                  </a:cubicBezTo>
                  <a:close/>
                  <a:moveTo>
                    <a:pt x="4668495" y="1365526"/>
                  </a:moveTo>
                  <a:cubicBezTo>
                    <a:pt x="4215367" y="1366490"/>
                    <a:pt x="4275570" y="1383700"/>
                    <a:pt x="4274679" y="1327619"/>
                  </a:cubicBezTo>
                  <a:cubicBezTo>
                    <a:pt x="4272033" y="1158707"/>
                    <a:pt x="4272750" y="1158608"/>
                    <a:pt x="4270103" y="990141"/>
                  </a:cubicBezTo>
                  <a:cubicBezTo>
                    <a:pt x="4268619" y="896128"/>
                    <a:pt x="4191770" y="917270"/>
                    <a:pt x="4661545" y="914649"/>
                  </a:cubicBezTo>
                  <a:cubicBezTo>
                    <a:pt x="4661570" y="916528"/>
                    <a:pt x="4667877" y="1322599"/>
                    <a:pt x="4668495" y="1365526"/>
                  </a:cubicBezTo>
                  <a:close/>
                  <a:moveTo>
                    <a:pt x="4653902" y="445919"/>
                  </a:moveTo>
                  <a:cubicBezTo>
                    <a:pt x="4658898" y="697939"/>
                    <a:pt x="4658503" y="706000"/>
                    <a:pt x="4661224" y="891677"/>
                  </a:cubicBezTo>
                  <a:cubicBezTo>
                    <a:pt x="4206710" y="894076"/>
                    <a:pt x="4269213" y="923971"/>
                    <a:pt x="4266863" y="821304"/>
                  </a:cubicBezTo>
                  <a:cubicBezTo>
                    <a:pt x="4263178" y="660552"/>
                    <a:pt x="4262238" y="568369"/>
                    <a:pt x="4261892" y="484123"/>
                  </a:cubicBezTo>
                  <a:cubicBezTo>
                    <a:pt x="4261644" y="426731"/>
                    <a:pt x="4203915" y="443694"/>
                    <a:pt x="4653902" y="445919"/>
                  </a:cubicBezTo>
                  <a:close/>
                  <a:moveTo>
                    <a:pt x="4256426" y="1838583"/>
                  </a:moveTo>
                  <a:cubicBezTo>
                    <a:pt x="4014625" y="1833366"/>
                    <a:pt x="3869164" y="1842416"/>
                    <a:pt x="3869064" y="1833737"/>
                  </a:cubicBezTo>
                  <a:cubicBezTo>
                    <a:pt x="3863573" y="1307615"/>
                    <a:pt x="3830801" y="1386322"/>
                    <a:pt x="3959443" y="1388052"/>
                  </a:cubicBezTo>
                  <a:cubicBezTo>
                    <a:pt x="4081481" y="1389685"/>
                    <a:pt x="4113734" y="1388374"/>
                    <a:pt x="4255461" y="1389685"/>
                  </a:cubicBezTo>
                  <a:cubicBezTo>
                    <a:pt x="4264044" y="1896841"/>
                    <a:pt x="4268545" y="1838806"/>
                    <a:pt x="4256426" y="1838583"/>
                  </a:cubicBezTo>
                  <a:close/>
                  <a:moveTo>
                    <a:pt x="4249846" y="990537"/>
                  </a:moveTo>
                  <a:cubicBezTo>
                    <a:pt x="4252492" y="1159078"/>
                    <a:pt x="4251775" y="1158905"/>
                    <a:pt x="4254422" y="1328015"/>
                  </a:cubicBezTo>
                  <a:cubicBezTo>
                    <a:pt x="4255313" y="1383972"/>
                    <a:pt x="4316356" y="1365823"/>
                    <a:pt x="3862584" y="1364191"/>
                  </a:cubicBezTo>
                  <a:cubicBezTo>
                    <a:pt x="3858948" y="1124930"/>
                    <a:pt x="3862387" y="1127402"/>
                    <a:pt x="3858033" y="918284"/>
                  </a:cubicBezTo>
                  <a:cubicBezTo>
                    <a:pt x="4309529" y="915589"/>
                    <a:pt x="4248238" y="886707"/>
                    <a:pt x="4249846" y="990537"/>
                  </a:cubicBezTo>
                  <a:close/>
                  <a:moveTo>
                    <a:pt x="4241387" y="445202"/>
                  </a:moveTo>
                  <a:cubicBezTo>
                    <a:pt x="4242945" y="699744"/>
                    <a:pt x="4244924" y="735822"/>
                    <a:pt x="4248139" y="893483"/>
                  </a:cubicBezTo>
                  <a:cubicBezTo>
                    <a:pt x="4156277" y="891529"/>
                    <a:pt x="4057959" y="891504"/>
                    <a:pt x="3959344" y="893754"/>
                  </a:cubicBezTo>
                  <a:cubicBezTo>
                    <a:pt x="3826299" y="896796"/>
                    <a:pt x="3861026" y="969741"/>
                    <a:pt x="3848337" y="483875"/>
                  </a:cubicBezTo>
                  <a:cubicBezTo>
                    <a:pt x="3846557" y="416296"/>
                    <a:pt x="3797385" y="454401"/>
                    <a:pt x="4241387" y="445202"/>
                  </a:cubicBezTo>
                  <a:close/>
                  <a:moveTo>
                    <a:pt x="3811162" y="1837668"/>
                  </a:moveTo>
                  <a:cubicBezTo>
                    <a:pt x="3520660" y="1837718"/>
                    <a:pt x="3494393" y="1837668"/>
                    <a:pt x="3457465" y="1837841"/>
                  </a:cubicBezTo>
                  <a:cubicBezTo>
                    <a:pt x="3450589" y="1594723"/>
                    <a:pt x="3453705" y="1502293"/>
                    <a:pt x="3452592" y="1389338"/>
                  </a:cubicBezTo>
                  <a:cubicBezTo>
                    <a:pt x="3666418" y="1388695"/>
                    <a:pt x="3720858" y="1386816"/>
                    <a:pt x="3842649" y="1387088"/>
                  </a:cubicBezTo>
                  <a:cubicBezTo>
                    <a:pt x="3850415" y="1918279"/>
                    <a:pt x="3865429" y="1837668"/>
                    <a:pt x="3811162" y="1837668"/>
                  </a:cubicBezTo>
                  <a:close/>
                  <a:moveTo>
                    <a:pt x="3839087" y="990488"/>
                  </a:moveTo>
                  <a:cubicBezTo>
                    <a:pt x="3845839" y="1422770"/>
                    <a:pt x="3849722" y="1364092"/>
                    <a:pt x="3811187" y="1364092"/>
                  </a:cubicBezTo>
                  <a:cubicBezTo>
                    <a:pt x="3397336" y="1364092"/>
                    <a:pt x="3452691" y="1384121"/>
                    <a:pt x="3451825" y="1327619"/>
                  </a:cubicBezTo>
                  <a:cubicBezTo>
                    <a:pt x="3444232" y="842767"/>
                    <a:pt x="3420908" y="916429"/>
                    <a:pt x="3514427" y="916429"/>
                  </a:cubicBezTo>
                  <a:cubicBezTo>
                    <a:pt x="3662634" y="916429"/>
                    <a:pt x="3662683" y="918432"/>
                    <a:pt x="3811187" y="918432"/>
                  </a:cubicBezTo>
                  <a:cubicBezTo>
                    <a:pt x="3844504" y="918408"/>
                    <a:pt x="3837677" y="903917"/>
                    <a:pt x="3839087" y="990488"/>
                  </a:cubicBezTo>
                  <a:close/>
                  <a:moveTo>
                    <a:pt x="3514403" y="443768"/>
                  </a:moveTo>
                  <a:cubicBezTo>
                    <a:pt x="3526225" y="443768"/>
                    <a:pt x="3808788" y="443941"/>
                    <a:pt x="3827041" y="443966"/>
                  </a:cubicBezTo>
                  <a:cubicBezTo>
                    <a:pt x="3828575" y="507688"/>
                    <a:pt x="3822515" y="257497"/>
                    <a:pt x="3837232" y="895436"/>
                  </a:cubicBezTo>
                  <a:cubicBezTo>
                    <a:pt x="3672181" y="895906"/>
                    <a:pt x="3603816" y="892296"/>
                    <a:pt x="3443762" y="893754"/>
                  </a:cubicBezTo>
                  <a:cubicBezTo>
                    <a:pt x="3437578" y="362217"/>
                    <a:pt x="3408837" y="443768"/>
                    <a:pt x="3514403" y="443768"/>
                  </a:cubicBezTo>
                  <a:close/>
                  <a:moveTo>
                    <a:pt x="3432335" y="1389413"/>
                  </a:moveTo>
                  <a:cubicBezTo>
                    <a:pt x="3433819" y="1546604"/>
                    <a:pt x="3429564" y="1512010"/>
                    <a:pt x="3437182" y="1837940"/>
                  </a:cubicBezTo>
                  <a:cubicBezTo>
                    <a:pt x="2980369" y="1840809"/>
                    <a:pt x="3095060" y="1840067"/>
                    <a:pt x="3047497" y="1840512"/>
                  </a:cubicBezTo>
                  <a:cubicBezTo>
                    <a:pt x="3046038" y="1654513"/>
                    <a:pt x="3042896" y="1528775"/>
                    <a:pt x="3040547" y="1388201"/>
                  </a:cubicBezTo>
                  <a:cubicBezTo>
                    <a:pt x="3232261" y="1391836"/>
                    <a:pt x="3280814" y="1390080"/>
                    <a:pt x="3432335" y="1389413"/>
                  </a:cubicBezTo>
                  <a:close/>
                  <a:moveTo>
                    <a:pt x="3424865" y="990537"/>
                  </a:moveTo>
                  <a:cubicBezTo>
                    <a:pt x="3431766" y="1431325"/>
                    <a:pt x="3454150" y="1366119"/>
                    <a:pt x="3365973" y="1366836"/>
                  </a:cubicBezTo>
                  <a:cubicBezTo>
                    <a:pt x="2988036" y="1369903"/>
                    <a:pt x="3040324" y="1374032"/>
                    <a:pt x="3039582" y="1327619"/>
                  </a:cubicBezTo>
                  <a:cubicBezTo>
                    <a:pt x="3033151" y="927235"/>
                    <a:pt x="3033596" y="952482"/>
                    <a:pt x="3032879" y="917666"/>
                  </a:cubicBezTo>
                  <a:cubicBezTo>
                    <a:pt x="3493032" y="924317"/>
                    <a:pt x="3423208" y="884284"/>
                    <a:pt x="3424865" y="990537"/>
                  </a:cubicBezTo>
                  <a:close/>
                  <a:moveTo>
                    <a:pt x="3069486" y="446018"/>
                  </a:moveTo>
                  <a:cubicBezTo>
                    <a:pt x="3471044" y="442507"/>
                    <a:pt x="3415466" y="433011"/>
                    <a:pt x="3416950" y="484568"/>
                  </a:cubicBezTo>
                  <a:cubicBezTo>
                    <a:pt x="3430851" y="959455"/>
                    <a:pt x="3432780" y="893581"/>
                    <a:pt x="3365899" y="895016"/>
                  </a:cubicBezTo>
                  <a:cubicBezTo>
                    <a:pt x="3264959" y="897192"/>
                    <a:pt x="3169535" y="897068"/>
                    <a:pt x="3069535" y="895312"/>
                  </a:cubicBezTo>
                  <a:cubicBezTo>
                    <a:pt x="3022614" y="894496"/>
                    <a:pt x="3032978" y="909481"/>
                    <a:pt x="3030579" y="821254"/>
                  </a:cubicBezTo>
                  <a:cubicBezTo>
                    <a:pt x="3018805" y="388057"/>
                    <a:pt x="3013314" y="446537"/>
                    <a:pt x="3069486" y="446018"/>
                  </a:cubicBezTo>
                  <a:close/>
                  <a:moveTo>
                    <a:pt x="3027166" y="1832896"/>
                  </a:moveTo>
                  <a:cubicBezTo>
                    <a:pt x="3027289" y="1846817"/>
                    <a:pt x="3058083" y="1839399"/>
                    <a:pt x="2634561" y="1839152"/>
                  </a:cubicBezTo>
                  <a:cubicBezTo>
                    <a:pt x="2634165" y="1757428"/>
                    <a:pt x="2629318" y="1390402"/>
                    <a:pt x="2629268" y="1387583"/>
                  </a:cubicBezTo>
                  <a:cubicBezTo>
                    <a:pt x="2836688" y="1387583"/>
                    <a:pt x="2933176" y="1386569"/>
                    <a:pt x="3020289" y="1387904"/>
                  </a:cubicBezTo>
                  <a:cubicBezTo>
                    <a:pt x="3022763" y="1536416"/>
                    <a:pt x="3025929" y="1662970"/>
                    <a:pt x="3027166" y="1832896"/>
                  </a:cubicBezTo>
                  <a:close/>
                  <a:moveTo>
                    <a:pt x="3019918" y="1364908"/>
                  </a:moveTo>
                  <a:cubicBezTo>
                    <a:pt x="2573394" y="1358133"/>
                    <a:pt x="2629318" y="1386965"/>
                    <a:pt x="2628378" y="1327570"/>
                  </a:cubicBezTo>
                  <a:cubicBezTo>
                    <a:pt x="2622738" y="970137"/>
                    <a:pt x="2622639" y="959826"/>
                    <a:pt x="2621650" y="914476"/>
                  </a:cubicBezTo>
                  <a:cubicBezTo>
                    <a:pt x="2624420" y="914476"/>
                    <a:pt x="3010693" y="917394"/>
                    <a:pt x="3012622" y="917418"/>
                  </a:cubicBezTo>
                  <a:cubicBezTo>
                    <a:pt x="3013636" y="966898"/>
                    <a:pt x="3013760" y="981437"/>
                    <a:pt x="3019918" y="1364908"/>
                  </a:cubicBezTo>
                  <a:close/>
                  <a:moveTo>
                    <a:pt x="2624371" y="447032"/>
                  </a:moveTo>
                  <a:cubicBezTo>
                    <a:pt x="3063846" y="447032"/>
                    <a:pt x="3004237" y="431948"/>
                    <a:pt x="3004682" y="484296"/>
                  </a:cubicBezTo>
                  <a:cubicBezTo>
                    <a:pt x="3008194" y="967664"/>
                    <a:pt x="3043490" y="894026"/>
                    <a:pt x="2921081" y="894026"/>
                  </a:cubicBezTo>
                  <a:cubicBezTo>
                    <a:pt x="2775570" y="894026"/>
                    <a:pt x="2771835" y="891529"/>
                    <a:pt x="2624346" y="891529"/>
                  </a:cubicBezTo>
                  <a:cubicBezTo>
                    <a:pt x="2619869" y="891504"/>
                    <a:pt x="2600873" y="447032"/>
                    <a:pt x="2624371" y="447032"/>
                  </a:cubicBezTo>
                  <a:close/>
                  <a:moveTo>
                    <a:pt x="2614230" y="1833885"/>
                  </a:moveTo>
                  <a:cubicBezTo>
                    <a:pt x="2614279" y="1841748"/>
                    <a:pt x="2299068" y="1841179"/>
                    <a:pt x="2223481" y="1840141"/>
                  </a:cubicBezTo>
                  <a:cubicBezTo>
                    <a:pt x="2215788" y="1398636"/>
                    <a:pt x="2217050" y="1517920"/>
                    <a:pt x="2214626" y="1389586"/>
                  </a:cubicBezTo>
                  <a:cubicBezTo>
                    <a:pt x="2397411" y="1392429"/>
                    <a:pt x="2462808" y="1387780"/>
                    <a:pt x="2609036" y="1387583"/>
                  </a:cubicBezTo>
                  <a:cubicBezTo>
                    <a:pt x="2609036" y="1389363"/>
                    <a:pt x="2613982" y="1771424"/>
                    <a:pt x="2614230" y="1833885"/>
                  </a:cubicBezTo>
                  <a:close/>
                  <a:moveTo>
                    <a:pt x="2608689" y="1364611"/>
                  </a:moveTo>
                  <a:cubicBezTo>
                    <a:pt x="2157391" y="1365279"/>
                    <a:pt x="2214453" y="1385308"/>
                    <a:pt x="2213562" y="1327619"/>
                  </a:cubicBezTo>
                  <a:cubicBezTo>
                    <a:pt x="2211361" y="1186031"/>
                    <a:pt x="2211287" y="1156185"/>
                    <a:pt x="2208665" y="990141"/>
                  </a:cubicBezTo>
                  <a:cubicBezTo>
                    <a:pt x="2207181" y="892419"/>
                    <a:pt x="2138692" y="914649"/>
                    <a:pt x="2601393" y="914476"/>
                  </a:cubicBezTo>
                  <a:cubicBezTo>
                    <a:pt x="2602629" y="970582"/>
                    <a:pt x="2608665" y="1362756"/>
                    <a:pt x="2608689" y="1364611"/>
                  </a:cubicBezTo>
                  <a:close/>
                  <a:moveTo>
                    <a:pt x="2593231" y="446958"/>
                  </a:moveTo>
                  <a:cubicBezTo>
                    <a:pt x="2594665" y="749842"/>
                    <a:pt x="2597905" y="774619"/>
                    <a:pt x="2600824" y="891529"/>
                  </a:cubicBezTo>
                  <a:cubicBezTo>
                    <a:pt x="2316703" y="891653"/>
                    <a:pt x="2260507" y="891925"/>
                    <a:pt x="2207156" y="893235"/>
                  </a:cubicBezTo>
                  <a:cubicBezTo>
                    <a:pt x="2201739" y="538795"/>
                    <a:pt x="2203025" y="611270"/>
                    <a:pt x="2199192" y="444015"/>
                  </a:cubicBezTo>
                  <a:cubicBezTo>
                    <a:pt x="2391821" y="438822"/>
                    <a:pt x="2467235" y="446315"/>
                    <a:pt x="2593231" y="446958"/>
                  </a:cubicBezTo>
                  <a:close/>
                  <a:moveTo>
                    <a:pt x="2196817" y="1496754"/>
                  </a:moveTo>
                  <a:cubicBezTo>
                    <a:pt x="2207181" y="1893626"/>
                    <a:pt x="2211089" y="1839968"/>
                    <a:pt x="2179602" y="1839424"/>
                  </a:cubicBezTo>
                  <a:cubicBezTo>
                    <a:pt x="1811831" y="1832525"/>
                    <a:pt x="1810792" y="1845457"/>
                    <a:pt x="1810594" y="1833687"/>
                  </a:cubicBezTo>
                  <a:cubicBezTo>
                    <a:pt x="1801838" y="1309494"/>
                    <a:pt x="1771712" y="1388300"/>
                    <a:pt x="1882867" y="1387855"/>
                  </a:cubicBezTo>
                  <a:cubicBezTo>
                    <a:pt x="2019078" y="1387311"/>
                    <a:pt x="2082867" y="1387138"/>
                    <a:pt x="2179231" y="1388943"/>
                  </a:cubicBezTo>
                  <a:cubicBezTo>
                    <a:pt x="2199662" y="1389338"/>
                    <a:pt x="2193577" y="1372425"/>
                    <a:pt x="2196817" y="1496754"/>
                  </a:cubicBezTo>
                  <a:close/>
                  <a:moveTo>
                    <a:pt x="2188408" y="990537"/>
                  </a:moveTo>
                  <a:cubicBezTo>
                    <a:pt x="2194987" y="1411197"/>
                    <a:pt x="2199118" y="1366317"/>
                    <a:pt x="2179602" y="1365946"/>
                  </a:cubicBezTo>
                  <a:cubicBezTo>
                    <a:pt x="1746756" y="1357811"/>
                    <a:pt x="1800552" y="1386569"/>
                    <a:pt x="1799637" y="1327668"/>
                  </a:cubicBezTo>
                  <a:cubicBezTo>
                    <a:pt x="1797015" y="1160314"/>
                    <a:pt x="1801022" y="1160809"/>
                    <a:pt x="1798351" y="990092"/>
                  </a:cubicBezTo>
                  <a:cubicBezTo>
                    <a:pt x="1796669" y="883641"/>
                    <a:pt x="1737332" y="929065"/>
                    <a:pt x="2179677" y="916973"/>
                  </a:cubicBezTo>
                  <a:cubicBezTo>
                    <a:pt x="2190386" y="916677"/>
                    <a:pt x="2187122" y="905698"/>
                    <a:pt x="2188408" y="990537"/>
                  </a:cubicBezTo>
                  <a:close/>
                  <a:moveTo>
                    <a:pt x="2178935" y="444584"/>
                  </a:moveTo>
                  <a:cubicBezTo>
                    <a:pt x="2190238" y="943778"/>
                    <a:pt x="2189249" y="893705"/>
                    <a:pt x="2179157" y="893952"/>
                  </a:cubicBezTo>
                  <a:cubicBezTo>
                    <a:pt x="2081556" y="896771"/>
                    <a:pt x="2064440" y="895757"/>
                    <a:pt x="1882793" y="896252"/>
                  </a:cubicBezTo>
                  <a:cubicBezTo>
                    <a:pt x="1768893" y="896549"/>
                    <a:pt x="1801022" y="971299"/>
                    <a:pt x="1788334" y="483826"/>
                  </a:cubicBezTo>
                  <a:cubicBezTo>
                    <a:pt x="1786627" y="416246"/>
                    <a:pt x="1740152" y="457170"/>
                    <a:pt x="2178935" y="444584"/>
                  </a:cubicBezTo>
                  <a:close/>
                  <a:moveTo>
                    <a:pt x="1790362" y="1834132"/>
                  </a:moveTo>
                  <a:cubicBezTo>
                    <a:pt x="1790510" y="1843380"/>
                    <a:pt x="1397659" y="1836753"/>
                    <a:pt x="1397535" y="1833391"/>
                  </a:cubicBezTo>
                  <a:cubicBezTo>
                    <a:pt x="1378762" y="1313722"/>
                    <a:pt x="1385069" y="1387014"/>
                    <a:pt x="1437901" y="1387014"/>
                  </a:cubicBezTo>
                  <a:cubicBezTo>
                    <a:pt x="1579454" y="1387014"/>
                    <a:pt x="1583288" y="1388151"/>
                    <a:pt x="1734537" y="1388151"/>
                  </a:cubicBezTo>
                  <a:cubicBezTo>
                    <a:pt x="1794418" y="1388151"/>
                    <a:pt x="1781161" y="1315923"/>
                    <a:pt x="1790362" y="1834132"/>
                  </a:cubicBezTo>
                  <a:close/>
                  <a:moveTo>
                    <a:pt x="1778118" y="990488"/>
                  </a:moveTo>
                  <a:cubicBezTo>
                    <a:pt x="1784970" y="1426627"/>
                    <a:pt x="1790362" y="1365204"/>
                    <a:pt x="1734537" y="1365204"/>
                  </a:cubicBezTo>
                  <a:cubicBezTo>
                    <a:pt x="1335947" y="1365204"/>
                    <a:pt x="1390387" y="1374181"/>
                    <a:pt x="1389669" y="1327619"/>
                  </a:cubicBezTo>
                  <a:cubicBezTo>
                    <a:pt x="1382175" y="849245"/>
                    <a:pt x="1362116" y="917765"/>
                    <a:pt x="1437901" y="917765"/>
                  </a:cubicBezTo>
                  <a:cubicBezTo>
                    <a:pt x="1842402" y="917765"/>
                    <a:pt x="1776758" y="903151"/>
                    <a:pt x="1778118" y="990488"/>
                  </a:cubicBezTo>
                  <a:close/>
                  <a:moveTo>
                    <a:pt x="1437901" y="444880"/>
                  </a:moveTo>
                  <a:cubicBezTo>
                    <a:pt x="1741265" y="444955"/>
                    <a:pt x="1742081" y="444955"/>
                    <a:pt x="1767087" y="445004"/>
                  </a:cubicBezTo>
                  <a:cubicBezTo>
                    <a:pt x="1769462" y="543641"/>
                    <a:pt x="1776412" y="894546"/>
                    <a:pt x="1776461" y="896499"/>
                  </a:cubicBezTo>
                  <a:cubicBezTo>
                    <a:pt x="1648734" y="896623"/>
                    <a:pt x="1764787" y="896623"/>
                    <a:pt x="1381161" y="894694"/>
                  </a:cubicBezTo>
                  <a:cubicBezTo>
                    <a:pt x="1372776" y="363305"/>
                    <a:pt x="1356056" y="444880"/>
                    <a:pt x="1437901" y="444880"/>
                  </a:cubicBezTo>
                  <a:close/>
                  <a:moveTo>
                    <a:pt x="1371119" y="1496556"/>
                  </a:moveTo>
                  <a:cubicBezTo>
                    <a:pt x="1371713" y="1611266"/>
                    <a:pt x="1373147" y="1721030"/>
                    <a:pt x="1377228" y="1834281"/>
                  </a:cubicBezTo>
                  <a:cubicBezTo>
                    <a:pt x="1377327" y="1836926"/>
                    <a:pt x="985465" y="1852381"/>
                    <a:pt x="985465" y="1834380"/>
                  </a:cubicBezTo>
                  <a:cubicBezTo>
                    <a:pt x="985465" y="1350418"/>
                    <a:pt x="962536" y="1389042"/>
                    <a:pt x="992984" y="1389239"/>
                  </a:cubicBezTo>
                  <a:cubicBezTo>
                    <a:pt x="1446137" y="1392330"/>
                    <a:pt x="1370352" y="1348983"/>
                    <a:pt x="1371119" y="1496556"/>
                  </a:cubicBezTo>
                  <a:close/>
                  <a:moveTo>
                    <a:pt x="1362413" y="990586"/>
                  </a:moveTo>
                  <a:cubicBezTo>
                    <a:pt x="1369313" y="1433106"/>
                    <a:pt x="1395086" y="1363399"/>
                    <a:pt x="1289472" y="1365402"/>
                  </a:cubicBezTo>
                  <a:cubicBezTo>
                    <a:pt x="920488" y="1371856"/>
                    <a:pt x="977055" y="1374304"/>
                    <a:pt x="976338" y="1327668"/>
                  </a:cubicBezTo>
                  <a:cubicBezTo>
                    <a:pt x="969116" y="866258"/>
                    <a:pt x="964985" y="917270"/>
                    <a:pt x="993207" y="916825"/>
                  </a:cubicBezTo>
                  <a:cubicBezTo>
                    <a:pt x="1436837" y="909654"/>
                    <a:pt x="1361077" y="905995"/>
                    <a:pt x="1362413" y="990586"/>
                  </a:cubicBezTo>
                  <a:close/>
                  <a:moveTo>
                    <a:pt x="993108" y="443842"/>
                  </a:moveTo>
                  <a:cubicBezTo>
                    <a:pt x="1410372" y="441320"/>
                    <a:pt x="1353261" y="432121"/>
                    <a:pt x="1354275" y="487980"/>
                  </a:cubicBezTo>
                  <a:cubicBezTo>
                    <a:pt x="1356377" y="602715"/>
                    <a:pt x="1357614" y="686392"/>
                    <a:pt x="1360904" y="894546"/>
                  </a:cubicBezTo>
                  <a:cubicBezTo>
                    <a:pt x="1266271" y="893829"/>
                    <a:pt x="1190585" y="890861"/>
                    <a:pt x="971243" y="894200"/>
                  </a:cubicBezTo>
                  <a:cubicBezTo>
                    <a:pt x="965109" y="382172"/>
                    <a:pt x="948364" y="444089"/>
                    <a:pt x="993108" y="443842"/>
                  </a:cubicBezTo>
                  <a:close/>
                  <a:moveTo>
                    <a:pt x="965208" y="1834380"/>
                  </a:moveTo>
                  <a:cubicBezTo>
                    <a:pt x="965208" y="1845581"/>
                    <a:pt x="999390" y="1840784"/>
                    <a:pt x="573395" y="1840388"/>
                  </a:cubicBezTo>
                  <a:cubicBezTo>
                    <a:pt x="573988" y="1636982"/>
                    <a:pt x="568498" y="1504815"/>
                    <a:pt x="566271" y="1389462"/>
                  </a:cubicBezTo>
                  <a:cubicBezTo>
                    <a:pt x="689719" y="1389413"/>
                    <a:pt x="807256" y="1388201"/>
                    <a:pt x="957194" y="1389042"/>
                  </a:cubicBezTo>
                  <a:cubicBezTo>
                    <a:pt x="959568" y="1508227"/>
                    <a:pt x="965208" y="1618807"/>
                    <a:pt x="965208" y="1834380"/>
                  </a:cubicBezTo>
                  <a:close/>
                  <a:moveTo>
                    <a:pt x="956081" y="1328064"/>
                  </a:moveTo>
                  <a:cubicBezTo>
                    <a:pt x="956872" y="1377964"/>
                    <a:pt x="1020884" y="1366268"/>
                    <a:pt x="565801" y="1366490"/>
                  </a:cubicBezTo>
                  <a:cubicBezTo>
                    <a:pt x="560879" y="1088531"/>
                    <a:pt x="559024" y="1055743"/>
                    <a:pt x="557590" y="917839"/>
                  </a:cubicBezTo>
                  <a:cubicBezTo>
                    <a:pt x="837258" y="918037"/>
                    <a:pt x="883338" y="918309"/>
                    <a:pt x="951258" y="917443"/>
                  </a:cubicBezTo>
                  <a:cubicBezTo>
                    <a:pt x="954720" y="1175151"/>
                    <a:pt x="954300" y="1213923"/>
                    <a:pt x="956081" y="1328064"/>
                  </a:cubicBezTo>
                  <a:close/>
                  <a:moveTo>
                    <a:pt x="942329" y="444089"/>
                  </a:moveTo>
                  <a:cubicBezTo>
                    <a:pt x="949551" y="670888"/>
                    <a:pt x="947325" y="602096"/>
                    <a:pt x="950961" y="894496"/>
                  </a:cubicBezTo>
                  <a:cubicBezTo>
                    <a:pt x="890684" y="895238"/>
                    <a:pt x="867953" y="895090"/>
                    <a:pt x="557392" y="894892"/>
                  </a:cubicBezTo>
                  <a:cubicBezTo>
                    <a:pt x="556254" y="753823"/>
                    <a:pt x="558703" y="791359"/>
                    <a:pt x="551629" y="446537"/>
                  </a:cubicBezTo>
                  <a:cubicBezTo>
                    <a:pt x="678070" y="446463"/>
                    <a:pt x="576783" y="445573"/>
                    <a:pt x="942329" y="444089"/>
                  </a:cubicBezTo>
                  <a:close/>
                  <a:moveTo>
                    <a:pt x="251753" y="444312"/>
                  </a:moveTo>
                  <a:cubicBezTo>
                    <a:pt x="397189" y="444312"/>
                    <a:pt x="396348" y="446339"/>
                    <a:pt x="531347" y="446488"/>
                  </a:cubicBezTo>
                  <a:cubicBezTo>
                    <a:pt x="538619" y="802733"/>
                    <a:pt x="535972" y="757656"/>
                    <a:pt x="537135" y="894843"/>
                  </a:cubicBezTo>
                  <a:cubicBezTo>
                    <a:pt x="258505" y="894645"/>
                    <a:pt x="214602" y="894472"/>
                    <a:pt x="146311" y="894991"/>
                  </a:cubicBezTo>
                  <a:cubicBezTo>
                    <a:pt x="140894" y="351238"/>
                    <a:pt x="102581" y="444312"/>
                    <a:pt x="251753" y="444312"/>
                  </a:cubicBezTo>
                  <a:close/>
                  <a:moveTo>
                    <a:pt x="251753" y="917616"/>
                  </a:moveTo>
                  <a:cubicBezTo>
                    <a:pt x="591921" y="917839"/>
                    <a:pt x="536788" y="893532"/>
                    <a:pt x="538297" y="990586"/>
                  </a:cubicBezTo>
                  <a:cubicBezTo>
                    <a:pt x="540969" y="1162268"/>
                    <a:pt x="542255" y="1159375"/>
                    <a:pt x="544901" y="1328015"/>
                  </a:cubicBezTo>
                  <a:cubicBezTo>
                    <a:pt x="545767" y="1383330"/>
                    <a:pt x="607083" y="1366021"/>
                    <a:pt x="152544" y="1365798"/>
                  </a:cubicBezTo>
                  <a:cubicBezTo>
                    <a:pt x="143492" y="835077"/>
                    <a:pt x="117669" y="917616"/>
                    <a:pt x="251753" y="917616"/>
                  </a:cubicBezTo>
                  <a:close/>
                  <a:moveTo>
                    <a:pt x="160063" y="1833193"/>
                  </a:moveTo>
                  <a:cubicBezTo>
                    <a:pt x="158406" y="1305785"/>
                    <a:pt x="113984" y="1388745"/>
                    <a:pt x="251753" y="1388819"/>
                  </a:cubicBezTo>
                  <a:cubicBezTo>
                    <a:pt x="380642" y="1388819"/>
                    <a:pt x="401394" y="1389462"/>
                    <a:pt x="545965" y="1389462"/>
                  </a:cubicBezTo>
                  <a:cubicBezTo>
                    <a:pt x="548562" y="1525833"/>
                    <a:pt x="553682" y="1630899"/>
                    <a:pt x="553063" y="1840388"/>
                  </a:cubicBezTo>
                  <a:cubicBezTo>
                    <a:pt x="550590" y="1840388"/>
                    <a:pt x="160088" y="1840388"/>
                    <a:pt x="160063" y="1833193"/>
                  </a:cubicBezTo>
                  <a:close/>
                  <a:moveTo>
                    <a:pt x="164565" y="2171017"/>
                  </a:moveTo>
                  <a:cubicBezTo>
                    <a:pt x="162834" y="2079006"/>
                    <a:pt x="160583" y="1954183"/>
                    <a:pt x="160187" y="1861950"/>
                  </a:cubicBezTo>
                  <a:cubicBezTo>
                    <a:pt x="385787" y="1861036"/>
                    <a:pt x="366445" y="1863335"/>
                    <a:pt x="553039" y="1863335"/>
                  </a:cubicBezTo>
                  <a:cubicBezTo>
                    <a:pt x="552445" y="2336219"/>
                    <a:pt x="571268" y="2310206"/>
                    <a:pt x="548216" y="2310206"/>
                  </a:cubicBezTo>
                  <a:cubicBezTo>
                    <a:pt x="86727" y="2310206"/>
                    <a:pt x="167830" y="2346457"/>
                    <a:pt x="164565" y="2171017"/>
                  </a:cubicBezTo>
                  <a:close/>
                  <a:moveTo>
                    <a:pt x="167459" y="2339706"/>
                  </a:moveTo>
                  <a:cubicBezTo>
                    <a:pt x="167310" y="2330779"/>
                    <a:pt x="559717" y="2330310"/>
                    <a:pt x="559865" y="2340102"/>
                  </a:cubicBezTo>
                  <a:cubicBezTo>
                    <a:pt x="567632" y="2835414"/>
                    <a:pt x="582720" y="2781780"/>
                    <a:pt x="548191" y="2781780"/>
                  </a:cubicBezTo>
                  <a:cubicBezTo>
                    <a:pt x="276907" y="2781730"/>
                    <a:pt x="228725" y="2781557"/>
                    <a:pt x="175572" y="2782052"/>
                  </a:cubicBezTo>
                  <a:cubicBezTo>
                    <a:pt x="174211" y="2727874"/>
                    <a:pt x="167682" y="2353702"/>
                    <a:pt x="167459" y="2339706"/>
                  </a:cubicBezTo>
                  <a:close/>
                  <a:moveTo>
                    <a:pt x="183783" y="3182955"/>
                  </a:moveTo>
                  <a:cubicBezTo>
                    <a:pt x="178193" y="2736035"/>
                    <a:pt x="153558" y="2804702"/>
                    <a:pt x="251753" y="2804702"/>
                  </a:cubicBezTo>
                  <a:cubicBezTo>
                    <a:pt x="272307" y="2804702"/>
                    <a:pt x="552099" y="2804752"/>
                    <a:pt x="569561" y="2804776"/>
                  </a:cubicBezTo>
                  <a:cubicBezTo>
                    <a:pt x="570971" y="2923418"/>
                    <a:pt x="570031" y="2864938"/>
                    <a:pt x="575893" y="3257903"/>
                  </a:cubicBezTo>
                  <a:cubicBezTo>
                    <a:pt x="112524" y="3258249"/>
                    <a:pt x="184921" y="3272715"/>
                    <a:pt x="183783" y="3182955"/>
                  </a:cubicBezTo>
                  <a:close/>
                  <a:moveTo>
                    <a:pt x="191500" y="3688924"/>
                  </a:moveTo>
                  <a:cubicBezTo>
                    <a:pt x="186826" y="3395313"/>
                    <a:pt x="185886" y="3339009"/>
                    <a:pt x="185045" y="3278155"/>
                  </a:cubicBezTo>
                  <a:cubicBezTo>
                    <a:pt x="339831" y="3276523"/>
                    <a:pt x="399366" y="3280998"/>
                    <a:pt x="576264" y="3280875"/>
                  </a:cubicBezTo>
                  <a:cubicBezTo>
                    <a:pt x="580642" y="3567835"/>
                    <a:pt x="576709" y="3535022"/>
                    <a:pt x="580617" y="3731356"/>
                  </a:cubicBezTo>
                  <a:cubicBezTo>
                    <a:pt x="124669" y="3732840"/>
                    <a:pt x="192218" y="3735288"/>
                    <a:pt x="191500" y="3688924"/>
                  </a:cubicBezTo>
                  <a:close/>
                  <a:moveTo>
                    <a:pt x="198550" y="4194993"/>
                  </a:moveTo>
                  <a:cubicBezTo>
                    <a:pt x="187271" y="3678490"/>
                    <a:pt x="175522" y="3751262"/>
                    <a:pt x="251777" y="3751262"/>
                  </a:cubicBezTo>
                  <a:cubicBezTo>
                    <a:pt x="397659" y="3751262"/>
                    <a:pt x="400380" y="3754353"/>
                    <a:pt x="548240" y="3754353"/>
                  </a:cubicBezTo>
                  <a:cubicBezTo>
                    <a:pt x="586751" y="3754353"/>
                    <a:pt x="585985" y="3682668"/>
                    <a:pt x="590857" y="4194152"/>
                  </a:cubicBezTo>
                  <a:cubicBezTo>
                    <a:pt x="590956" y="4205403"/>
                    <a:pt x="598624" y="4202485"/>
                    <a:pt x="548240" y="4202485"/>
                  </a:cubicBezTo>
                  <a:cubicBezTo>
                    <a:pt x="157417" y="4202485"/>
                    <a:pt x="198748" y="4203771"/>
                    <a:pt x="198550" y="4194993"/>
                  </a:cubicBezTo>
                  <a:close/>
                  <a:moveTo>
                    <a:pt x="199217" y="4224764"/>
                  </a:moveTo>
                  <a:cubicBezTo>
                    <a:pt x="259915" y="4224715"/>
                    <a:pt x="589274" y="4225506"/>
                    <a:pt x="591129" y="4225506"/>
                  </a:cubicBezTo>
                  <a:cubicBezTo>
                    <a:pt x="596373" y="4746312"/>
                    <a:pt x="621305" y="4675419"/>
                    <a:pt x="548216" y="4675419"/>
                  </a:cubicBezTo>
                  <a:cubicBezTo>
                    <a:pt x="253360" y="4675369"/>
                    <a:pt x="236986" y="4675394"/>
                    <a:pt x="203843" y="4675319"/>
                  </a:cubicBezTo>
                  <a:cubicBezTo>
                    <a:pt x="201518" y="4507125"/>
                    <a:pt x="205253" y="4500547"/>
                    <a:pt x="199217" y="4224764"/>
                  </a:cubicBezTo>
                  <a:close/>
                  <a:moveTo>
                    <a:pt x="214132" y="5148550"/>
                  </a:moveTo>
                  <a:cubicBezTo>
                    <a:pt x="205178" y="4709072"/>
                    <a:pt x="205995" y="4827714"/>
                    <a:pt x="204164" y="4698267"/>
                  </a:cubicBezTo>
                  <a:cubicBezTo>
                    <a:pt x="629121" y="4699354"/>
                    <a:pt x="598747" y="4695843"/>
                    <a:pt x="598821" y="4701555"/>
                  </a:cubicBezTo>
                  <a:cubicBezTo>
                    <a:pt x="606811" y="5212717"/>
                    <a:pt x="628700" y="5145682"/>
                    <a:pt x="548191" y="5145682"/>
                  </a:cubicBezTo>
                  <a:cubicBezTo>
                    <a:pt x="387147" y="5145706"/>
                    <a:pt x="385465" y="5149341"/>
                    <a:pt x="214132" y="5148550"/>
                  </a:cubicBezTo>
                  <a:close/>
                  <a:moveTo>
                    <a:pt x="214627" y="5171521"/>
                  </a:moveTo>
                  <a:cubicBezTo>
                    <a:pt x="349700" y="5172115"/>
                    <a:pt x="369586" y="5169296"/>
                    <a:pt x="606143" y="5168579"/>
                  </a:cubicBezTo>
                  <a:cubicBezTo>
                    <a:pt x="614552" y="5705012"/>
                    <a:pt x="634167" y="5618590"/>
                    <a:pt x="548216" y="5618590"/>
                  </a:cubicBezTo>
                  <a:cubicBezTo>
                    <a:pt x="399935" y="5618590"/>
                    <a:pt x="399786" y="5621385"/>
                    <a:pt x="251753" y="5621385"/>
                  </a:cubicBezTo>
                  <a:cubicBezTo>
                    <a:pt x="207058" y="5621385"/>
                    <a:pt x="225411" y="5679148"/>
                    <a:pt x="214627" y="5171521"/>
                  </a:cubicBezTo>
                  <a:close/>
                  <a:moveTo>
                    <a:pt x="224867" y="6051095"/>
                  </a:moveTo>
                  <a:cubicBezTo>
                    <a:pt x="217496" y="5578780"/>
                    <a:pt x="217422" y="5644332"/>
                    <a:pt x="251753" y="5644332"/>
                  </a:cubicBezTo>
                  <a:cubicBezTo>
                    <a:pt x="675596" y="5644332"/>
                    <a:pt x="614181" y="5614140"/>
                    <a:pt x="615789" y="5713964"/>
                  </a:cubicBezTo>
                  <a:cubicBezTo>
                    <a:pt x="618361" y="5878622"/>
                    <a:pt x="615220" y="5883024"/>
                    <a:pt x="617867" y="6051441"/>
                  </a:cubicBezTo>
                  <a:cubicBezTo>
                    <a:pt x="618634" y="6099833"/>
                    <a:pt x="632485" y="6089571"/>
                    <a:pt x="548240" y="6089571"/>
                  </a:cubicBezTo>
                  <a:cubicBezTo>
                    <a:pt x="173568" y="6089571"/>
                    <a:pt x="225683" y="6104110"/>
                    <a:pt x="224867" y="6051095"/>
                  </a:cubicBezTo>
                  <a:close/>
                  <a:moveTo>
                    <a:pt x="233845" y="6557262"/>
                  </a:moveTo>
                  <a:cubicBezTo>
                    <a:pt x="221478" y="6041921"/>
                    <a:pt x="217768" y="6113136"/>
                    <a:pt x="251753" y="6113136"/>
                  </a:cubicBezTo>
                  <a:cubicBezTo>
                    <a:pt x="694815" y="6113136"/>
                    <a:pt x="618460" y="6083908"/>
                    <a:pt x="620192" y="6220180"/>
                  </a:cubicBezTo>
                  <a:cubicBezTo>
                    <a:pt x="621552" y="6328263"/>
                    <a:pt x="623234" y="6450341"/>
                    <a:pt x="626054" y="6557905"/>
                  </a:cubicBezTo>
                  <a:cubicBezTo>
                    <a:pt x="626227" y="6564829"/>
                    <a:pt x="637877" y="6562801"/>
                    <a:pt x="548240" y="6562801"/>
                  </a:cubicBezTo>
                  <a:cubicBezTo>
                    <a:pt x="207998" y="6562801"/>
                    <a:pt x="234290" y="6576524"/>
                    <a:pt x="233845" y="6557262"/>
                  </a:cubicBezTo>
                  <a:close/>
                  <a:moveTo>
                    <a:pt x="243417" y="7037737"/>
                  </a:moveTo>
                  <a:cubicBezTo>
                    <a:pt x="235181" y="6537752"/>
                    <a:pt x="225139" y="6589852"/>
                    <a:pt x="251753" y="6589852"/>
                  </a:cubicBezTo>
                  <a:cubicBezTo>
                    <a:pt x="701344" y="6589852"/>
                    <a:pt x="626548" y="6537431"/>
                    <a:pt x="629517" y="6726446"/>
                  </a:cubicBezTo>
                  <a:cubicBezTo>
                    <a:pt x="632138" y="6894196"/>
                    <a:pt x="633993" y="6891451"/>
                    <a:pt x="636516" y="7038084"/>
                  </a:cubicBezTo>
                  <a:cubicBezTo>
                    <a:pt x="588483" y="7037886"/>
                    <a:pt x="266544" y="7037737"/>
                    <a:pt x="243417" y="7037737"/>
                  </a:cubicBezTo>
                  <a:close/>
                  <a:moveTo>
                    <a:pt x="251753" y="7060685"/>
                  </a:moveTo>
                  <a:cubicBezTo>
                    <a:pt x="600207" y="7060907"/>
                    <a:pt x="595408" y="7060882"/>
                    <a:pt x="636912" y="7061080"/>
                  </a:cubicBezTo>
                  <a:cubicBezTo>
                    <a:pt x="640325" y="7299500"/>
                    <a:pt x="639237" y="7288719"/>
                    <a:pt x="643120" y="7508371"/>
                  </a:cubicBezTo>
                  <a:cubicBezTo>
                    <a:pt x="544036" y="7507209"/>
                    <a:pt x="400256" y="7508495"/>
                    <a:pt x="251456" y="7508495"/>
                  </a:cubicBezTo>
                  <a:cubicBezTo>
                    <a:pt x="249180" y="7025893"/>
                    <a:pt x="233672" y="7060685"/>
                    <a:pt x="251753" y="7060685"/>
                  </a:cubicBezTo>
                  <a:close/>
                  <a:moveTo>
                    <a:pt x="251753" y="7531417"/>
                  </a:moveTo>
                  <a:cubicBezTo>
                    <a:pt x="704609" y="7531417"/>
                    <a:pt x="643244" y="7516061"/>
                    <a:pt x="644258" y="7570437"/>
                  </a:cubicBezTo>
                  <a:cubicBezTo>
                    <a:pt x="653533" y="8062806"/>
                    <a:pt x="671243" y="7982542"/>
                    <a:pt x="548216" y="7982542"/>
                  </a:cubicBezTo>
                  <a:cubicBezTo>
                    <a:pt x="405500" y="7982542"/>
                    <a:pt x="400998" y="7979599"/>
                    <a:pt x="258530" y="7979500"/>
                  </a:cubicBezTo>
                  <a:cubicBezTo>
                    <a:pt x="247226" y="7497392"/>
                    <a:pt x="253509" y="7531417"/>
                    <a:pt x="251753" y="7531417"/>
                  </a:cubicBezTo>
                  <a:close/>
                  <a:moveTo>
                    <a:pt x="262809" y="8414057"/>
                  </a:moveTo>
                  <a:cubicBezTo>
                    <a:pt x="260236" y="8249843"/>
                    <a:pt x="263031" y="8244750"/>
                    <a:pt x="260385" y="8076381"/>
                  </a:cubicBezTo>
                  <a:cubicBezTo>
                    <a:pt x="258827" y="7975074"/>
                    <a:pt x="193108" y="8003708"/>
                    <a:pt x="648339" y="8005711"/>
                  </a:cubicBezTo>
                  <a:cubicBezTo>
                    <a:pt x="650392" y="8237726"/>
                    <a:pt x="656304" y="8238741"/>
                    <a:pt x="658802" y="8453497"/>
                  </a:cubicBezTo>
                  <a:cubicBezTo>
                    <a:pt x="212475" y="8445485"/>
                    <a:pt x="263872" y="8482057"/>
                    <a:pt x="262809" y="8414057"/>
                  </a:cubicBezTo>
                  <a:close/>
                  <a:moveTo>
                    <a:pt x="270427" y="8920026"/>
                  </a:moveTo>
                  <a:cubicBezTo>
                    <a:pt x="267904" y="8799382"/>
                    <a:pt x="266371" y="8709449"/>
                    <a:pt x="265060" y="8582796"/>
                  </a:cubicBezTo>
                  <a:cubicBezTo>
                    <a:pt x="263675" y="8449590"/>
                    <a:pt x="236220" y="8480029"/>
                    <a:pt x="400157" y="8476938"/>
                  </a:cubicBezTo>
                  <a:cubicBezTo>
                    <a:pt x="506761" y="8475059"/>
                    <a:pt x="596447" y="8475331"/>
                    <a:pt x="659049" y="8476493"/>
                  </a:cubicBezTo>
                  <a:cubicBezTo>
                    <a:pt x="660162" y="8604877"/>
                    <a:pt x="656007" y="8667660"/>
                    <a:pt x="664144" y="8927963"/>
                  </a:cubicBezTo>
                  <a:cubicBezTo>
                    <a:pt x="235305" y="8927963"/>
                    <a:pt x="270526" y="8924353"/>
                    <a:pt x="270427" y="8920026"/>
                  </a:cubicBezTo>
                  <a:close/>
                  <a:moveTo>
                    <a:pt x="271021" y="8947794"/>
                  </a:moveTo>
                  <a:cubicBezTo>
                    <a:pt x="402952" y="8948067"/>
                    <a:pt x="362289" y="8950910"/>
                    <a:pt x="664862" y="8950910"/>
                  </a:cubicBezTo>
                  <a:cubicBezTo>
                    <a:pt x="671490" y="9166903"/>
                    <a:pt x="667706" y="9250827"/>
                    <a:pt x="669635" y="9397905"/>
                  </a:cubicBezTo>
                  <a:cubicBezTo>
                    <a:pt x="274558" y="9399512"/>
                    <a:pt x="407602" y="9400328"/>
                    <a:pt x="279851" y="9400649"/>
                  </a:cubicBezTo>
                  <a:cubicBezTo>
                    <a:pt x="279826" y="9398127"/>
                    <a:pt x="271070" y="8949698"/>
                    <a:pt x="271021" y="8947794"/>
                  </a:cubicBezTo>
                  <a:close/>
                  <a:moveTo>
                    <a:pt x="280271" y="9426440"/>
                  </a:moveTo>
                  <a:cubicBezTo>
                    <a:pt x="280222" y="9423250"/>
                    <a:pt x="246534" y="9422756"/>
                    <a:pt x="669957" y="9420877"/>
                  </a:cubicBezTo>
                  <a:cubicBezTo>
                    <a:pt x="672628" y="9594091"/>
                    <a:pt x="676932" y="9601558"/>
                    <a:pt x="680197" y="9873361"/>
                  </a:cubicBezTo>
                  <a:cubicBezTo>
                    <a:pt x="506638" y="9872742"/>
                    <a:pt x="411980" y="9873558"/>
                    <a:pt x="287048" y="9873658"/>
                  </a:cubicBezTo>
                  <a:cubicBezTo>
                    <a:pt x="283932" y="9727173"/>
                    <a:pt x="282621" y="9573197"/>
                    <a:pt x="280271" y="9426440"/>
                  </a:cubicBezTo>
                  <a:close/>
                  <a:moveTo>
                    <a:pt x="293529" y="10270703"/>
                  </a:moveTo>
                  <a:cubicBezTo>
                    <a:pt x="291674" y="9820271"/>
                    <a:pt x="252767" y="9896975"/>
                    <a:pt x="400009" y="9896382"/>
                  </a:cubicBezTo>
                  <a:cubicBezTo>
                    <a:pt x="500627" y="9896110"/>
                    <a:pt x="567508" y="9896011"/>
                    <a:pt x="680469" y="9896333"/>
                  </a:cubicBezTo>
                  <a:cubicBezTo>
                    <a:pt x="685861" y="10382866"/>
                    <a:pt x="680543" y="9790302"/>
                    <a:pt x="684624" y="10346171"/>
                  </a:cubicBezTo>
                  <a:cubicBezTo>
                    <a:pt x="215962" y="10348619"/>
                    <a:pt x="293900" y="10357792"/>
                    <a:pt x="293529" y="10270703"/>
                  </a:cubicBezTo>
                  <a:close/>
                  <a:moveTo>
                    <a:pt x="300875" y="10776969"/>
                  </a:moveTo>
                  <a:cubicBezTo>
                    <a:pt x="293133" y="10283042"/>
                    <a:pt x="263254" y="10363949"/>
                    <a:pt x="399737" y="10367510"/>
                  </a:cubicBezTo>
                  <a:cubicBezTo>
                    <a:pt x="483907" y="10369810"/>
                    <a:pt x="554943" y="10369810"/>
                    <a:pt x="684822" y="10369167"/>
                  </a:cubicBezTo>
                  <a:cubicBezTo>
                    <a:pt x="687221" y="10612310"/>
                    <a:pt x="693009" y="10598018"/>
                    <a:pt x="695581" y="10815618"/>
                  </a:cubicBezTo>
                  <a:cubicBezTo>
                    <a:pt x="243145" y="10810128"/>
                    <a:pt x="301913" y="10840518"/>
                    <a:pt x="300875" y="10776969"/>
                  </a:cubicBezTo>
                  <a:close/>
                  <a:moveTo>
                    <a:pt x="307998" y="11291717"/>
                  </a:moveTo>
                  <a:cubicBezTo>
                    <a:pt x="307578" y="11167883"/>
                    <a:pt x="307751" y="11195354"/>
                    <a:pt x="301938" y="10840840"/>
                  </a:cubicBezTo>
                  <a:cubicBezTo>
                    <a:pt x="421849" y="10840098"/>
                    <a:pt x="454671" y="10835696"/>
                    <a:pt x="695829" y="10838639"/>
                  </a:cubicBezTo>
                  <a:cubicBezTo>
                    <a:pt x="696917" y="10962226"/>
                    <a:pt x="698648" y="11240680"/>
                    <a:pt x="699316" y="11291742"/>
                  </a:cubicBezTo>
                  <a:lnTo>
                    <a:pt x="307998" y="11291717"/>
                  </a:lnTo>
                  <a:close/>
                  <a:moveTo>
                    <a:pt x="696521" y="9420753"/>
                  </a:moveTo>
                  <a:cubicBezTo>
                    <a:pt x="1114206" y="9419047"/>
                    <a:pt x="1082027" y="9424116"/>
                    <a:pt x="1082076" y="9426885"/>
                  </a:cubicBezTo>
                  <a:cubicBezTo>
                    <a:pt x="1090140" y="9942226"/>
                    <a:pt x="1135378" y="9871086"/>
                    <a:pt x="992984" y="9872816"/>
                  </a:cubicBezTo>
                  <a:cubicBezTo>
                    <a:pt x="896670" y="9873856"/>
                    <a:pt x="838619" y="9873831"/>
                    <a:pt x="700503" y="9873435"/>
                  </a:cubicBezTo>
                  <a:cubicBezTo>
                    <a:pt x="694493" y="9385220"/>
                    <a:pt x="682101" y="9420827"/>
                    <a:pt x="696521" y="9420753"/>
                  </a:cubicBezTo>
                  <a:close/>
                  <a:moveTo>
                    <a:pt x="704708" y="10270753"/>
                  </a:moveTo>
                  <a:cubicBezTo>
                    <a:pt x="704708" y="9818664"/>
                    <a:pt x="657268" y="9896629"/>
                    <a:pt x="844728" y="9896629"/>
                  </a:cubicBezTo>
                  <a:cubicBezTo>
                    <a:pt x="984476" y="9896629"/>
                    <a:pt x="978935" y="9895393"/>
                    <a:pt x="1092514" y="9894997"/>
                  </a:cubicBezTo>
                  <a:cubicBezTo>
                    <a:pt x="1092019" y="10176591"/>
                    <a:pt x="1096298" y="10218133"/>
                    <a:pt x="1099539" y="10345058"/>
                  </a:cubicBezTo>
                  <a:cubicBezTo>
                    <a:pt x="634859" y="10345553"/>
                    <a:pt x="704708" y="10371294"/>
                    <a:pt x="704708" y="10270753"/>
                  </a:cubicBezTo>
                  <a:close/>
                  <a:moveTo>
                    <a:pt x="715319" y="10776920"/>
                  </a:moveTo>
                  <a:cubicBezTo>
                    <a:pt x="707676" y="10287320"/>
                    <a:pt x="659445" y="10368722"/>
                    <a:pt x="844728" y="10368722"/>
                  </a:cubicBezTo>
                  <a:cubicBezTo>
                    <a:pt x="992489" y="10368722"/>
                    <a:pt x="972133" y="10368203"/>
                    <a:pt x="1100083" y="10368054"/>
                  </a:cubicBezTo>
                  <a:cubicBezTo>
                    <a:pt x="1104634" y="10569928"/>
                    <a:pt x="1100577" y="10595273"/>
                    <a:pt x="1104164" y="10815791"/>
                  </a:cubicBezTo>
                  <a:cubicBezTo>
                    <a:pt x="653855" y="10816261"/>
                    <a:pt x="716135" y="10830083"/>
                    <a:pt x="715319" y="10776920"/>
                  </a:cubicBezTo>
                  <a:close/>
                  <a:moveTo>
                    <a:pt x="719598" y="11291766"/>
                  </a:moveTo>
                  <a:cubicBezTo>
                    <a:pt x="718856" y="11235511"/>
                    <a:pt x="717125" y="10956241"/>
                    <a:pt x="716086" y="10838886"/>
                  </a:cubicBezTo>
                  <a:cubicBezTo>
                    <a:pt x="851876" y="10840444"/>
                    <a:pt x="1001864" y="10838862"/>
                    <a:pt x="1104560" y="10838738"/>
                  </a:cubicBezTo>
                  <a:cubicBezTo>
                    <a:pt x="1110694" y="11215482"/>
                    <a:pt x="1109952" y="11178763"/>
                    <a:pt x="1112524" y="11288279"/>
                  </a:cubicBezTo>
                  <a:cubicBezTo>
                    <a:pt x="973543" y="11288750"/>
                    <a:pt x="1034562" y="11291791"/>
                    <a:pt x="719598" y="11291766"/>
                  </a:cubicBezTo>
                  <a:close/>
                  <a:moveTo>
                    <a:pt x="1117644" y="10270332"/>
                  </a:moveTo>
                  <a:cubicBezTo>
                    <a:pt x="1103570" y="9836097"/>
                    <a:pt x="1110174" y="9894923"/>
                    <a:pt x="1141413" y="9894923"/>
                  </a:cubicBezTo>
                  <a:cubicBezTo>
                    <a:pt x="1561646" y="9894923"/>
                    <a:pt x="1504411" y="9885329"/>
                    <a:pt x="1504609" y="9933102"/>
                  </a:cubicBezTo>
                  <a:cubicBezTo>
                    <a:pt x="1506662" y="10418325"/>
                    <a:pt x="1535180" y="10343253"/>
                    <a:pt x="1437926" y="10343253"/>
                  </a:cubicBezTo>
                  <a:cubicBezTo>
                    <a:pt x="1066420" y="10343253"/>
                    <a:pt x="1120909" y="10371714"/>
                    <a:pt x="1117644" y="10270332"/>
                  </a:cubicBezTo>
                  <a:close/>
                  <a:moveTo>
                    <a:pt x="1123803" y="10777019"/>
                  </a:moveTo>
                  <a:cubicBezTo>
                    <a:pt x="1116556" y="10313555"/>
                    <a:pt x="1116753" y="10368030"/>
                    <a:pt x="1141413" y="10368030"/>
                  </a:cubicBezTo>
                  <a:cubicBezTo>
                    <a:pt x="1576313" y="10368030"/>
                    <a:pt x="1509531" y="10342016"/>
                    <a:pt x="1511064" y="10439837"/>
                  </a:cubicBezTo>
                  <a:cubicBezTo>
                    <a:pt x="1517965" y="10882752"/>
                    <a:pt x="1548660" y="10817892"/>
                    <a:pt x="1437901" y="10817892"/>
                  </a:cubicBezTo>
                  <a:cubicBezTo>
                    <a:pt x="1072603" y="10817892"/>
                    <a:pt x="1124594" y="10826770"/>
                    <a:pt x="1123803" y="10777019"/>
                  </a:cubicBezTo>
                  <a:close/>
                  <a:moveTo>
                    <a:pt x="1525014" y="11283977"/>
                  </a:moveTo>
                  <a:cubicBezTo>
                    <a:pt x="1524990" y="11297305"/>
                    <a:pt x="1558752" y="11288205"/>
                    <a:pt x="1141389" y="11288205"/>
                  </a:cubicBezTo>
                  <a:cubicBezTo>
                    <a:pt x="1128329" y="11288205"/>
                    <a:pt x="1132930" y="11338698"/>
                    <a:pt x="1124792" y="10838688"/>
                  </a:cubicBezTo>
                  <a:cubicBezTo>
                    <a:pt x="1300998" y="10838589"/>
                    <a:pt x="1260483" y="10841161"/>
                    <a:pt x="1520513" y="10840766"/>
                  </a:cubicBezTo>
                  <a:cubicBezTo>
                    <a:pt x="1520562" y="10843659"/>
                    <a:pt x="1525113" y="11201585"/>
                    <a:pt x="1525014" y="11283977"/>
                  </a:cubicBezTo>
                  <a:close/>
                  <a:moveTo>
                    <a:pt x="1528947" y="10270604"/>
                  </a:moveTo>
                  <a:cubicBezTo>
                    <a:pt x="1523456" y="9834044"/>
                    <a:pt x="1503743" y="9897000"/>
                    <a:pt x="1586355" y="9895887"/>
                  </a:cubicBezTo>
                  <a:cubicBezTo>
                    <a:pt x="1968596" y="9890719"/>
                    <a:pt x="1916877" y="9888691"/>
                    <a:pt x="1917990" y="9933374"/>
                  </a:cubicBezTo>
                  <a:cubicBezTo>
                    <a:pt x="1929491" y="10411698"/>
                    <a:pt x="1929219" y="10345231"/>
                    <a:pt x="1882941" y="10344712"/>
                  </a:cubicBezTo>
                  <a:cubicBezTo>
                    <a:pt x="1466370" y="10340211"/>
                    <a:pt x="1530134" y="10367016"/>
                    <a:pt x="1528947" y="10270604"/>
                  </a:cubicBezTo>
                  <a:close/>
                  <a:moveTo>
                    <a:pt x="1539855" y="10776920"/>
                  </a:moveTo>
                  <a:cubicBezTo>
                    <a:pt x="1532459" y="10304406"/>
                    <a:pt x="1504584" y="10366249"/>
                    <a:pt x="1586157" y="10366571"/>
                  </a:cubicBezTo>
                  <a:cubicBezTo>
                    <a:pt x="1986479" y="10368178"/>
                    <a:pt x="1923060" y="10348866"/>
                    <a:pt x="1924470" y="10439837"/>
                  </a:cubicBezTo>
                  <a:cubicBezTo>
                    <a:pt x="1927092" y="10606746"/>
                    <a:pt x="1928526" y="10617750"/>
                    <a:pt x="1931025" y="10777315"/>
                  </a:cubicBezTo>
                  <a:cubicBezTo>
                    <a:pt x="1931841" y="10830627"/>
                    <a:pt x="1968126" y="10817274"/>
                    <a:pt x="1734537" y="10817448"/>
                  </a:cubicBezTo>
                  <a:cubicBezTo>
                    <a:pt x="1503743" y="10817448"/>
                    <a:pt x="1540721" y="10831270"/>
                    <a:pt x="1539855" y="10776920"/>
                  </a:cubicBezTo>
                  <a:close/>
                  <a:moveTo>
                    <a:pt x="1882744" y="11290183"/>
                  </a:moveTo>
                  <a:cubicBezTo>
                    <a:pt x="1790016" y="11290925"/>
                    <a:pt x="1775051" y="11290801"/>
                    <a:pt x="1545247" y="11290727"/>
                  </a:cubicBezTo>
                  <a:cubicBezTo>
                    <a:pt x="1545371" y="11204974"/>
                    <a:pt x="1540844" y="10843758"/>
                    <a:pt x="1540795" y="10840766"/>
                  </a:cubicBezTo>
                  <a:cubicBezTo>
                    <a:pt x="1726350" y="10840394"/>
                    <a:pt x="1507874" y="10840568"/>
                    <a:pt x="1931841" y="10840271"/>
                  </a:cubicBezTo>
                  <a:cubicBezTo>
                    <a:pt x="1936961" y="11374306"/>
                    <a:pt x="1957539" y="11289565"/>
                    <a:pt x="1882744" y="11290183"/>
                  </a:cubicBezTo>
                  <a:close/>
                  <a:moveTo>
                    <a:pt x="1934834" y="9764066"/>
                  </a:moveTo>
                  <a:cubicBezTo>
                    <a:pt x="1932261" y="9599729"/>
                    <a:pt x="1933152" y="9602597"/>
                    <a:pt x="1930381" y="9426391"/>
                  </a:cubicBezTo>
                  <a:cubicBezTo>
                    <a:pt x="1930332" y="9422360"/>
                    <a:pt x="1897436" y="9422434"/>
                    <a:pt x="2322541" y="9422360"/>
                  </a:cubicBezTo>
                  <a:cubicBezTo>
                    <a:pt x="2322565" y="9424190"/>
                    <a:pt x="2323950" y="9494836"/>
                    <a:pt x="2327364" y="9871580"/>
                  </a:cubicBezTo>
                  <a:cubicBezTo>
                    <a:pt x="1859172" y="9871580"/>
                    <a:pt x="1937134" y="9910995"/>
                    <a:pt x="1934834" y="9764066"/>
                  </a:cubicBezTo>
                  <a:close/>
                  <a:moveTo>
                    <a:pt x="2031124" y="9897123"/>
                  </a:moveTo>
                  <a:cubicBezTo>
                    <a:pt x="2179503" y="9897123"/>
                    <a:pt x="2179973" y="9894528"/>
                    <a:pt x="2327537" y="9894528"/>
                  </a:cubicBezTo>
                  <a:cubicBezTo>
                    <a:pt x="2329738" y="10187941"/>
                    <a:pt x="2332137" y="10218108"/>
                    <a:pt x="2334784" y="10343920"/>
                  </a:cubicBezTo>
                  <a:cubicBezTo>
                    <a:pt x="2172974" y="10343920"/>
                    <a:pt x="2117544" y="10346393"/>
                    <a:pt x="1943540" y="10345256"/>
                  </a:cubicBezTo>
                  <a:cubicBezTo>
                    <a:pt x="1939187" y="9819579"/>
                    <a:pt x="1906637" y="9897123"/>
                    <a:pt x="2031124" y="9897123"/>
                  </a:cubicBezTo>
                  <a:close/>
                  <a:moveTo>
                    <a:pt x="1951282" y="10776920"/>
                  </a:moveTo>
                  <a:cubicBezTo>
                    <a:pt x="1943738" y="10293378"/>
                    <a:pt x="1916901" y="10368475"/>
                    <a:pt x="2031124" y="10368475"/>
                  </a:cubicBezTo>
                  <a:cubicBezTo>
                    <a:pt x="2395655" y="10368475"/>
                    <a:pt x="2334908" y="10336379"/>
                    <a:pt x="2336515" y="10439837"/>
                  </a:cubicBezTo>
                  <a:cubicBezTo>
                    <a:pt x="2342427" y="10813738"/>
                    <a:pt x="2341982" y="10786464"/>
                    <a:pt x="2342501" y="10818016"/>
                  </a:cubicBezTo>
                  <a:cubicBezTo>
                    <a:pt x="1888507" y="10818634"/>
                    <a:pt x="1952123" y="10830331"/>
                    <a:pt x="1951282" y="10776920"/>
                  </a:cubicBezTo>
                  <a:close/>
                  <a:moveTo>
                    <a:pt x="2327784" y="11289986"/>
                  </a:moveTo>
                  <a:cubicBezTo>
                    <a:pt x="1912845" y="11289986"/>
                    <a:pt x="1956105" y="11291791"/>
                    <a:pt x="1956006" y="11283952"/>
                  </a:cubicBezTo>
                  <a:cubicBezTo>
                    <a:pt x="1948784" y="10749348"/>
                    <a:pt x="1930381" y="10840295"/>
                    <a:pt x="2031148" y="10840222"/>
                  </a:cubicBezTo>
                  <a:cubicBezTo>
                    <a:pt x="2179924" y="10840222"/>
                    <a:pt x="2179355" y="10841012"/>
                    <a:pt x="2327784" y="10841012"/>
                  </a:cubicBezTo>
                  <a:cubicBezTo>
                    <a:pt x="2348215" y="10841012"/>
                    <a:pt x="2342303" y="10824866"/>
                    <a:pt x="2345073" y="10946376"/>
                  </a:cubicBezTo>
                  <a:cubicBezTo>
                    <a:pt x="2354176" y="11342655"/>
                    <a:pt x="2356896" y="11289986"/>
                    <a:pt x="2327784" y="11289986"/>
                  </a:cubicBezTo>
                  <a:close/>
                  <a:moveTo>
                    <a:pt x="2348116" y="9933003"/>
                  </a:moveTo>
                  <a:cubicBezTo>
                    <a:pt x="2347745" y="9873385"/>
                    <a:pt x="2291796" y="9900140"/>
                    <a:pt x="2738197" y="9894156"/>
                  </a:cubicBezTo>
                  <a:cubicBezTo>
                    <a:pt x="2742699" y="10169940"/>
                    <a:pt x="2742600" y="10176245"/>
                    <a:pt x="2745469" y="10271148"/>
                  </a:cubicBezTo>
                  <a:cubicBezTo>
                    <a:pt x="2748684" y="10377352"/>
                    <a:pt x="2810742" y="10345033"/>
                    <a:pt x="2355066" y="10343945"/>
                  </a:cubicBezTo>
                  <a:cubicBezTo>
                    <a:pt x="2353137" y="10252331"/>
                    <a:pt x="2349427" y="10144297"/>
                    <a:pt x="2348116" y="9933003"/>
                  </a:cubicBezTo>
                  <a:close/>
                  <a:moveTo>
                    <a:pt x="2355511" y="10366892"/>
                  </a:moveTo>
                  <a:cubicBezTo>
                    <a:pt x="2821749" y="10368054"/>
                    <a:pt x="2747967" y="10350028"/>
                    <a:pt x="2749352" y="10439763"/>
                  </a:cubicBezTo>
                  <a:cubicBezTo>
                    <a:pt x="2751974" y="10608923"/>
                    <a:pt x="2753458" y="10602049"/>
                    <a:pt x="2756303" y="10777290"/>
                  </a:cubicBezTo>
                  <a:cubicBezTo>
                    <a:pt x="2757119" y="10829391"/>
                    <a:pt x="2820191" y="10816112"/>
                    <a:pt x="2362758" y="10817942"/>
                  </a:cubicBezTo>
                  <a:cubicBezTo>
                    <a:pt x="2361621" y="10750560"/>
                    <a:pt x="2356723" y="10429378"/>
                    <a:pt x="2355511" y="10366892"/>
                  </a:cubicBezTo>
                  <a:close/>
                  <a:moveTo>
                    <a:pt x="2370179" y="11289912"/>
                  </a:moveTo>
                  <a:cubicBezTo>
                    <a:pt x="2369610" y="11094838"/>
                    <a:pt x="2365157" y="10950777"/>
                    <a:pt x="2363179" y="10840914"/>
                  </a:cubicBezTo>
                  <a:cubicBezTo>
                    <a:pt x="2499142" y="10840345"/>
                    <a:pt x="2544208" y="10835647"/>
                    <a:pt x="2757069" y="10838663"/>
                  </a:cubicBezTo>
                  <a:cubicBezTo>
                    <a:pt x="2758306" y="10997413"/>
                    <a:pt x="2753507" y="10914255"/>
                    <a:pt x="2760433" y="11284224"/>
                  </a:cubicBezTo>
                  <a:cubicBezTo>
                    <a:pt x="2760532" y="11289763"/>
                    <a:pt x="2794838" y="11288972"/>
                    <a:pt x="2370179" y="11289912"/>
                  </a:cubicBezTo>
                  <a:close/>
                  <a:moveTo>
                    <a:pt x="2765751" y="10270406"/>
                  </a:moveTo>
                  <a:cubicBezTo>
                    <a:pt x="2762560" y="10165044"/>
                    <a:pt x="2762758" y="10157898"/>
                    <a:pt x="2758454" y="9893885"/>
                  </a:cubicBezTo>
                  <a:cubicBezTo>
                    <a:pt x="3030109" y="9889632"/>
                    <a:pt x="3032656" y="9895318"/>
                    <a:pt x="3150787" y="9896926"/>
                  </a:cubicBezTo>
                  <a:cubicBezTo>
                    <a:pt x="3152939" y="10017471"/>
                    <a:pt x="3158503" y="10343006"/>
                    <a:pt x="3158528" y="10344836"/>
                  </a:cubicBezTo>
                  <a:cubicBezTo>
                    <a:pt x="2701195" y="10346838"/>
                    <a:pt x="2768892" y="10374186"/>
                    <a:pt x="2765751" y="10270406"/>
                  </a:cubicBezTo>
                  <a:close/>
                  <a:moveTo>
                    <a:pt x="2768348" y="10369538"/>
                  </a:moveTo>
                  <a:cubicBezTo>
                    <a:pt x="2933374" y="10369612"/>
                    <a:pt x="2979330" y="10369884"/>
                    <a:pt x="3069510" y="10368672"/>
                  </a:cubicBezTo>
                  <a:cubicBezTo>
                    <a:pt x="3182446" y="10367140"/>
                    <a:pt x="3158578" y="10290485"/>
                    <a:pt x="3166220" y="10777365"/>
                  </a:cubicBezTo>
                  <a:cubicBezTo>
                    <a:pt x="3167037" y="10828896"/>
                    <a:pt x="3229589" y="10822665"/>
                    <a:pt x="2777104" y="10816013"/>
                  </a:cubicBezTo>
                  <a:cubicBezTo>
                    <a:pt x="2776659" y="10777216"/>
                    <a:pt x="2768397" y="10371492"/>
                    <a:pt x="2768348" y="10369538"/>
                  </a:cubicBezTo>
                  <a:close/>
                  <a:moveTo>
                    <a:pt x="2780789" y="11288032"/>
                  </a:moveTo>
                  <a:cubicBezTo>
                    <a:pt x="2773592" y="10937128"/>
                    <a:pt x="2778563" y="10995113"/>
                    <a:pt x="2777326" y="10838985"/>
                  </a:cubicBezTo>
                  <a:cubicBezTo>
                    <a:pt x="2891079" y="10840667"/>
                    <a:pt x="2905424" y="10839455"/>
                    <a:pt x="3069337" y="10840568"/>
                  </a:cubicBezTo>
                  <a:cubicBezTo>
                    <a:pt x="3207675" y="10841507"/>
                    <a:pt x="3156030" y="10763962"/>
                    <a:pt x="3174408" y="11284892"/>
                  </a:cubicBezTo>
                  <a:cubicBezTo>
                    <a:pt x="3174853" y="11297701"/>
                    <a:pt x="3187170" y="11285337"/>
                    <a:pt x="2780789" y="11288032"/>
                  </a:cubicBezTo>
                  <a:close/>
                  <a:moveTo>
                    <a:pt x="3177450" y="10270604"/>
                  </a:moveTo>
                  <a:cubicBezTo>
                    <a:pt x="3169782" y="9836888"/>
                    <a:pt x="3155288" y="9897346"/>
                    <a:pt x="3217717" y="9897346"/>
                  </a:cubicBezTo>
                  <a:cubicBezTo>
                    <a:pt x="3617692" y="9897346"/>
                    <a:pt x="3564019" y="9877712"/>
                    <a:pt x="3565775" y="9933522"/>
                  </a:cubicBezTo>
                  <a:cubicBezTo>
                    <a:pt x="3580220" y="10410634"/>
                    <a:pt x="3581803" y="10343277"/>
                    <a:pt x="3514403" y="10343277"/>
                  </a:cubicBezTo>
                  <a:cubicBezTo>
                    <a:pt x="3118261" y="10343253"/>
                    <a:pt x="3179280" y="10367659"/>
                    <a:pt x="3177450" y="10270604"/>
                  </a:cubicBezTo>
                  <a:close/>
                  <a:moveTo>
                    <a:pt x="3186478" y="10776969"/>
                  </a:moveTo>
                  <a:cubicBezTo>
                    <a:pt x="3179082" y="10304604"/>
                    <a:pt x="3163178" y="10367659"/>
                    <a:pt x="3217742" y="10367659"/>
                  </a:cubicBezTo>
                  <a:cubicBezTo>
                    <a:pt x="3637257" y="10367659"/>
                    <a:pt x="3572330" y="10343253"/>
                    <a:pt x="3573839" y="10439763"/>
                  </a:cubicBezTo>
                  <a:cubicBezTo>
                    <a:pt x="3580789" y="10884038"/>
                    <a:pt x="3597410" y="10815519"/>
                    <a:pt x="3514403" y="10815519"/>
                  </a:cubicBezTo>
                  <a:cubicBezTo>
                    <a:pt x="3135130" y="10815543"/>
                    <a:pt x="3187393" y="10835572"/>
                    <a:pt x="3186478" y="10776969"/>
                  </a:cubicBezTo>
                  <a:close/>
                  <a:moveTo>
                    <a:pt x="3194888" y="11290530"/>
                  </a:moveTo>
                  <a:cubicBezTo>
                    <a:pt x="3188259" y="11092094"/>
                    <a:pt x="3189347" y="10989030"/>
                    <a:pt x="3187393" y="10841012"/>
                  </a:cubicBezTo>
                  <a:cubicBezTo>
                    <a:pt x="3385983" y="10841211"/>
                    <a:pt x="3308441" y="10838787"/>
                    <a:pt x="3579725" y="10838441"/>
                  </a:cubicBezTo>
                  <a:lnTo>
                    <a:pt x="3586948" y="11290629"/>
                  </a:lnTo>
                  <a:cubicBezTo>
                    <a:pt x="3523851" y="11290975"/>
                    <a:pt x="3196841" y="11290555"/>
                    <a:pt x="3194888" y="11290530"/>
                  </a:cubicBezTo>
                  <a:close/>
                  <a:moveTo>
                    <a:pt x="3592043" y="10271791"/>
                  </a:moveTo>
                  <a:cubicBezTo>
                    <a:pt x="3588382" y="9829520"/>
                    <a:pt x="3559394" y="9895219"/>
                    <a:pt x="3662782" y="9894923"/>
                  </a:cubicBezTo>
                  <a:cubicBezTo>
                    <a:pt x="4030059" y="9893934"/>
                    <a:pt x="3976460" y="9884068"/>
                    <a:pt x="3977944" y="9933497"/>
                  </a:cubicBezTo>
                  <a:cubicBezTo>
                    <a:pt x="3992216" y="10405071"/>
                    <a:pt x="3983386" y="10345973"/>
                    <a:pt x="3959666" y="10345602"/>
                  </a:cubicBezTo>
                  <a:cubicBezTo>
                    <a:pt x="3529292" y="10338085"/>
                    <a:pt x="3592884" y="10370527"/>
                    <a:pt x="3592043" y="10271791"/>
                  </a:cubicBezTo>
                  <a:close/>
                  <a:moveTo>
                    <a:pt x="3599018" y="10776969"/>
                  </a:moveTo>
                  <a:cubicBezTo>
                    <a:pt x="3591400" y="10290263"/>
                    <a:pt x="3573468" y="10366175"/>
                    <a:pt x="3662708" y="10366769"/>
                  </a:cubicBezTo>
                  <a:cubicBezTo>
                    <a:pt x="4037826" y="10369810"/>
                    <a:pt x="3982248" y="10345874"/>
                    <a:pt x="3983732" y="10439837"/>
                  </a:cubicBezTo>
                  <a:cubicBezTo>
                    <a:pt x="3990435" y="10868188"/>
                    <a:pt x="4010915" y="10816013"/>
                    <a:pt x="3959666" y="10815593"/>
                  </a:cubicBezTo>
                  <a:cubicBezTo>
                    <a:pt x="3544380" y="10812231"/>
                    <a:pt x="3599908" y="10832878"/>
                    <a:pt x="3599018" y="10776969"/>
                  </a:cubicBezTo>
                  <a:close/>
                  <a:moveTo>
                    <a:pt x="3998918" y="11283977"/>
                  </a:moveTo>
                  <a:cubicBezTo>
                    <a:pt x="3998894" y="11297602"/>
                    <a:pt x="4035871" y="11286548"/>
                    <a:pt x="3662708" y="11290060"/>
                  </a:cubicBezTo>
                  <a:cubicBezTo>
                    <a:pt x="3584796" y="11290801"/>
                    <a:pt x="3608293" y="11358876"/>
                    <a:pt x="3600007" y="10838416"/>
                  </a:cubicBezTo>
                  <a:cubicBezTo>
                    <a:pt x="3765849" y="10838095"/>
                    <a:pt x="3762065" y="10837279"/>
                    <a:pt x="3993180" y="10838837"/>
                  </a:cubicBezTo>
                  <a:cubicBezTo>
                    <a:pt x="3997657" y="11114991"/>
                    <a:pt x="3999191" y="11150326"/>
                    <a:pt x="3998918" y="11283977"/>
                  </a:cubicBezTo>
                  <a:close/>
                  <a:moveTo>
                    <a:pt x="4107897" y="9896283"/>
                  </a:moveTo>
                  <a:cubicBezTo>
                    <a:pt x="4257959" y="9896283"/>
                    <a:pt x="4252715" y="9894255"/>
                    <a:pt x="4387071" y="9894057"/>
                  </a:cubicBezTo>
                  <a:cubicBezTo>
                    <a:pt x="4391078" y="10150479"/>
                    <a:pt x="4391053" y="10168184"/>
                    <a:pt x="4394367" y="10271692"/>
                  </a:cubicBezTo>
                  <a:cubicBezTo>
                    <a:pt x="4397138" y="10360043"/>
                    <a:pt x="4474704" y="10352327"/>
                    <a:pt x="4003000" y="10346269"/>
                  </a:cubicBezTo>
                  <a:cubicBezTo>
                    <a:pt x="4000675" y="9812383"/>
                    <a:pt x="3962139" y="9896283"/>
                    <a:pt x="4107897" y="9896283"/>
                  </a:cubicBezTo>
                  <a:close/>
                  <a:moveTo>
                    <a:pt x="4012423" y="10776920"/>
                  </a:moveTo>
                  <a:cubicBezTo>
                    <a:pt x="4004904" y="10294985"/>
                    <a:pt x="3967902" y="10369810"/>
                    <a:pt x="4107897" y="10369810"/>
                  </a:cubicBezTo>
                  <a:cubicBezTo>
                    <a:pt x="4254150" y="10369810"/>
                    <a:pt x="4254224" y="10368277"/>
                    <a:pt x="4397039" y="10368227"/>
                  </a:cubicBezTo>
                  <a:cubicBezTo>
                    <a:pt x="4399042" y="10457344"/>
                    <a:pt x="4400032" y="10563276"/>
                    <a:pt x="4403939" y="10816558"/>
                  </a:cubicBezTo>
                  <a:cubicBezTo>
                    <a:pt x="3950835" y="10816533"/>
                    <a:pt x="4013240" y="10829663"/>
                    <a:pt x="4012423" y="10776920"/>
                  </a:cubicBezTo>
                  <a:close/>
                  <a:moveTo>
                    <a:pt x="4404632" y="11287636"/>
                  </a:moveTo>
                  <a:cubicBezTo>
                    <a:pt x="4215045" y="11287636"/>
                    <a:pt x="4019176" y="11299753"/>
                    <a:pt x="4019201" y="11284051"/>
                  </a:cubicBezTo>
                  <a:cubicBezTo>
                    <a:pt x="4020289" y="10760699"/>
                    <a:pt x="3974456" y="10839207"/>
                    <a:pt x="4107897" y="10839207"/>
                  </a:cubicBezTo>
                  <a:cubicBezTo>
                    <a:pt x="4236366" y="10839207"/>
                    <a:pt x="4264390" y="10839505"/>
                    <a:pt x="4404310" y="10839505"/>
                  </a:cubicBezTo>
                  <a:cubicBezTo>
                    <a:pt x="4411582" y="11325543"/>
                    <a:pt x="4412473" y="11287636"/>
                    <a:pt x="4404632" y="11287636"/>
                  </a:cubicBezTo>
                  <a:close/>
                  <a:moveTo>
                    <a:pt x="4407328" y="9894032"/>
                  </a:moveTo>
                  <a:cubicBezTo>
                    <a:pt x="4553036" y="9894082"/>
                    <a:pt x="4553531" y="9897222"/>
                    <a:pt x="4701367" y="9897222"/>
                  </a:cubicBezTo>
                  <a:cubicBezTo>
                    <a:pt x="4837553" y="9897222"/>
                    <a:pt x="4790137" y="9832684"/>
                    <a:pt x="4807328" y="10271222"/>
                  </a:cubicBezTo>
                  <a:cubicBezTo>
                    <a:pt x="4810914" y="10362614"/>
                    <a:pt x="4884548" y="10344786"/>
                    <a:pt x="4416826" y="10345231"/>
                  </a:cubicBezTo>
                  <a:cubicBezTo>
                    <a:pt x="4412423" y="10169322"/>
                    <a:pt x="4414353" y="10343846"/>
                    <a:pt x="4407328" y="9894032"/>
                  </a:cubicBezTo>
                  <a:close/>
                  <a:moveTo>
                    <a:pt x="4423603" y="10776969"/>
                  </a:moveTo>
                  <a:cubicBezTo>
                    <a:pt x="4421006" y="10610530"/>
                    <a:pt x="4421303" y="10607736"/>
                    <a:pt x="4418681" y="10439393"/>
                  </a:cubicBezTo>
                  <a:cubicBezTo>
                    <a:pt x="4417296" y="10351734"/>
                    <a:pt x="4339680" y="10363678"/>
                    <a:pt x="4810469" y="10366175"/>
                  </a:cubicBezTo>
                  <a:cubicBezTo>
                    <a:pt x="4812893" y="10463279"/>
                    <a:pt x="4813190" y="10556674"/>
                    <a:pt x="4816974" y="10816928"/>
                  </a:cubicBezTo>
                  <a:cubicBezTo>
                    <a:pt x="4358157" y="10825014"/>
                    <a:pt x="4424345" y="10823061"/>
                    <a:pt x="4423603" y="10776969"/>
                  </a:cubicBezTo>
                  <a:close/>
                  <a:moveTo>
                    <a:pt x="4430108" y="11287636"/>
                  </a:moveTo>
                  <a:cubicBezTo>
                    <a:pt x="4430108" y="11206630"/>
                    <a:pt x="4425804" y="10920857"/>
                    <a:pt x="4424568" y="10839505"/>
                  </a:cubicBezTo>
                  <a:cubicBezTo>
                    <a:pt x="4544429" y="10839603"/>
                    <a:pt x="4689965" y="10842101"/>
                    <a:pt x="4817271" y="10839900"/>
                  </a:cubicBezTo>
                  <a:cubicBezTo>
                    <a:pt x="4819349" y="10990737"/>
                    <a:pt x="4818879" y="11053914"/>
                    <a:pt x="4823652" y="11284274"/>
                  </a:cubicBezTo>
                  <a:cubicBezTo>
                    <a:pt x="4823875" y="11293621"/>
                    <a:pt x="4855213" y="11288254"/>
                    <a:pt x="4430108" y="11287636"/>
                  </a:cubicBezTo>
                  <a:close/>
                  <a:moveTo>
                    <a:pt x="4827536" y="10270234"/>
                  </a:moveTo>
                  <a:cubicBezTo>
                    <a:pt x="4810568" y="9838347"/>
                    <a:pt x="4819002" y="9896926"/>
                    <a:pt x="4849673" y="9896679"/>
                  </a:cubicBezTo>
                  <a:cubicBezTo>
                    <a:pt x="5272304" y="9893835"/>
                    <a:pt x="5215218" y="9881347"/>
                    <a:pt x="5215589" y="9933151"/>
                  </a:cubicBezTo>
                  <a:cubicBezTo>
                    <a:pt x="5216430" y="10049246"/>
                    <a:pt x="5217147" y="10077831"/>
                    <a:pt x="5221426" y="10346764"/>
                  </a:cubicBezTo>
                  <a:cubicBezTo>
                    <a:pt x="4762337" y="10342165"/>
                    <a:pt x="4831369" y="10367857"/>
                    <a:pt x="4827536" y="10270234"/>
                  </a:cubicBezTo>
                  <a:close/>
                  <a:moveTo>
                    <a:pt x="4836613" y="10776920"/>
                  </a:moveTo>
                  <a:cubicBezTo>
                    <a:pt x="4829391" y="10315633"/>
                    <a:pt x="4824518" y="10366249"/>
                    <a:pt x="4849549" y="10366422"/>
                  </a:cubicBezTo>
                  <a:cubicBezTo>
                    <a:pt x="5292265" y="10369389"/>
                    <a:pt x="5221476" y="10350300"/>
                    <a:pt x="5222910" y="10439788"/>
                  </a:cubicBezTo>
                  <a:cubicBezTo>
                    <a:pt x="5225532" y="10607093"/>
                    <a:pt x="5223578" y="10603903"/>
                    <a:pt x="5226299" y="10777365"/>
                  </a:cubicBezTo>
                  <a:cubicBezTo>
                    <a:pt x="5227090" y="10827364"/>
                    <a:pt x="5269064" y="10814851"/>
                    <a:pt x="4997855" y="10814802"/>
                  </a:cubicBezTo>
                  <a:cubicBezTo>
                    <a:pt x="4806561" y="10814802"/>
                    <a:pt x="4837454" y="10830256"/>
                    <a:pt x="4836613" y="10776920"/>
                  </a:cubicBezTo>
                  <a:close/>
                  <a:moveTo>
                    <a:pt x="4843959" y="11283730"/>
                  </a:moveTo>
                  <a:cubicBezTo>
                    <a:pt x="4833595" y="10785624"/>
                    <a:pt x="4835426" y="10839579"/>
                    <a:pt x="4849772" y="10839306"/>
                  </a:cubicBezTo>
                  <a:cubicBezTo>
                    <a:pt x="4952517" y="10837229"/>
                    <a:pt x="4970499" y="10837749"/>
                    <a:pt x="5227263" y="10837798"/>
                  </a:cubicBezTo>
                  <a:cubicBezTo>
                    <a:pt x="5227313" y="10840592"/>
                    <a:pt x="5232730" y="11169366"/>
                    <a:pt x="5235302" y="11288353"/>
                  </a:cubicBezTo>
                  <a:cubicBezTo>
                    <a:pt x="4859715" y="11289837"/>
                    <a:pt x="4844231" y="11295697"/>
                    <a:pt x="4843959" y="11283730"/>
                  </a:cubicBezTo>
                  <a:close/>
                  <a:moveTo>
                    <a:pt x="5233917" y="9764017"/>
                  </a:moveTo>
                  <a:cubicBezTo>
                    <a:pt x="5227511" y="9354163"/>
                    <a:pt x="5200031" y="9422336"/>
                    <a:pt x="5294491" y="9422336"/>
                  </a:cubicBezTo>
                  <a:cubicBezTo>
                    <a:pt x="5296346" y="9422336"/>
                    <a:pt x="5618705" y="9422484"/>
                    <a:pt x="5618779" y="9426836"/>
                  </a:cubicBezTo>
                  <a:cubicBezTo>
                    <a:pt x="5626769" y="9936613"/>
                    <a:pt x="5643785" y="9869578"/>
                    <a:pt x="5591275" y="9869578"/>
                  </a:cubicBezTo>
                  <a:cubicBezTo>
                    <a:pt x="5162386" y="9869578"/>
                    <a:pt x="5236143" y="9906001"/>
                    <a:pt x="5233917" y="9764017"/>
                  </a:cubicBezTo>
                  <a:close/>
                  <a:moveTo>
                    <a:pt x="5235549" y="9895022"/>
                  </a:moveTo>
                  <a:cubicBezTo>
                    <a:pt x="5511829" y="9894206"/>
                    <a:pt x="5462633" y="9892104"/>
                    <a:pt x="5627412" y="9892599"/>
                  </a:cubicBezTo>
                  <a:cubicBezTo>
                    <a:pt x="5628055" y="9965099"/>
                    <a:pt x="5628376" y="9961093"/>
                    <a:pt x="5631220" y="10345528"/>
                  </a:cubicBezTo>
                  <a:cubicBezTo>
                    <a:pt x="5441090" y="10345479"/>
                    <a:pt x="5372824" y="10347852"/>
                    <a:pt x="5241683" y="10346937"/>
                  </a:cubicBezTo>
                  <a:cubicBezTo>
                    <a:pt x="5235401" y="9951474"/>
                    <a:pt x="5236885" y="10050828"/>
                    <a:pt x="5235549" y="9895022"/>
                  </a:cubicBezTo>
                  <a:close/>
                  <a:moveTo>
                    <a:pt x="5246556" y="10776969"/>
                  </a:moveTo>
                  <a:cubicBezTo>
                    <a:pt x="5239136" y="10303269"/>
                    <a:pt x="5229984" y="10370057"/>
                    <a:pt x="5294491" y="10370057"/>
                  </a:cubicBezTo>
                  <a:cubicBezTo>
                    <a:pt x="5692833" y="10370057"/>
                    <a:pt x="5630924" y="10346789"/>
                    <a:pt x="5632358" y="10439837"/>
                  </a:cubicBezTo>
                  <a:cubicBezTo>
                    <a:pt x="5639185" y="10876422"/>
                    <a:pt x="5662633" y="10817052"/>
                    <a:pt x="5591250" y="10817052"/>
                  </a:cubicBezTo>
                  <a:cubicBezTo>
                    <a:pt x="5191720" y="10817052"/>
                    <a:pt x="5247323" y="10823630"/>
                    <a:pt x="5246556" y="10776969"/>
                  </a:cubicBezTo>
                  <a:close/>
                  <a:moveTo>
                    <a:pt x="5591250" y="11290727"/>
                  </a:moveTo>
                  <a:cubicBezTo>
                    <a:pt x="5216578" y="11290727"/>
                    <a:pt x="5255608" y="11288675"/>
                    <a:pt x="5255485" y="11282493"/>
                  </a:cubicBezTo>
                  <a:cubicBezTo>
                    <a:pt x="5243538" y="10766708"/>
                    <a:pt x="5233274" y="10837798"/>
                    <a:pt x="5294491" y="10837798"/>
                  </a:cubicBezTo>
                  <a:cubicBezTo>
                    <a:pt x="5442672" y="10837798"/>
                    <a:pt x="5442747" y="10839999"/>
                    <a:pt x="5591250" y="10839999"/>
                  </a:cubicBezTo>
                  <a:cubicBezTo>
                    <a:pt x="5654149" y="10839999"/>
                    <a:pt x="5641658" y="10819079"/>
                    <a:pt x="5642301" y="10946153"/>
                  </a:cubicBezTo>
                  <a:cubicBezTo>
                    <a:pt x="5644008" y="11357194"/>
                    <a:pt x="5673368" y="11290727"/>
                    <a:pt x="5591250" y="11290727"/>
                  </a:cubicBezTo>
                  <a:close/>
                  <a:moveTo>
                    <a:pt x="5646061" y="9764017"/>
                  </a:moveTo>
                  <a:cubicBezTo>
                    <a:pt x="5643414" y="9595055"/>
                    <a:pt x="5641658" y="9594783"/>
                    <a:pt x="5639012" y="9426440"/>
                  </a:cubicBezTo>
                  <a:cubicBezTo>
                    <a:pt x="5638962" y="9424091"/>
                    <a:pt x="5822761" y="9419541"/>
                    <a:pt x="6029167" y="9422311"/>
                  </a:cubicBezTo>
                  <a:cubicBezTo>
                    <a:pt x="6029192" y="9424338"/>
                    <a:pt x="6035450" y="9812334"/>
                    <a:pt x="6036687" y="9871531"/>
                  </a:cubicBezTo>
                  <a:cubicBezTo>
                    <a:pt x="5566813" y="9871704"/>
                    <a:pt x="5648213" y="9897791"/>
                    <a:pt x="5646061" y="9764017"/>
                  </a:cubicBezTo>
                  <a:close/>
                  <a:moveTo>
                    <a:pt x="5739506" y="9893538"/>
                  </a:moveTo>
                  <a:cubicBezTo>
                    <a:pt x="5826793" y="9894700"/>
                    <a:pt x="5847743" y="9894552"/>
                    <a:pt x="6037181" y="9894478"/>
                  </a:cubicBezTo>
                  <a:cubicBezTo>
                    <a:pt x="6048361" y="10393746"/>
                    <a:pt x="6047841" y="10344861"/>
                    <a:pt x="6036315" y="10344959"/>
                  </a:cubicBezTo>
                  <a:cubicBezTo>
                    <a:pt x="5925111" y="10345849"/>
                    <a:pt x="5918532" y="10345626"/>
                    <a:pt x="5651503" y="10345528"/>
                  </a:cubicBezTo>
                  <a:cubicBezTo>
                    <a:pt x="5647792" y="9814238"/>
                    <a:pt x="5619670" y="9891906"/>
                    <a:pt x="5739506" y="9893538"/>
                  </a:cubicBezTo>
                  <a:close/>
                  <a:moveTo>
                    <a:pt x="5660852" y="10776920"/>
                  </a:moveTo>
                  <a:cubicBezTo>
                    <a:pt x="5658181" y="10605807"/>
                    <a:pt x="5655237" y="10606821"/>
                    <a:pt x="5652616" y="10439442"/>
                  </a:cubicBezTo>
                  <a:cubicBezTo>
                    <a:pt x="5651033" y="10338233"/>
                    <a:pt x="5586501" y="10371467"/>
                    <a:pt x="6045393" y="10367906"/>
                  </a:cubicBezTo>
                  <a:cubicBezTo>
                    <a:pt x="6049251" y="10623734"/>
                    <a:pt x="6048238" y="10665177"/>
                    <a:pt x="6051131" y="10819327"/>
                  </a:cubicBezTo>
                  <a:cubicBezTo>
                    <a:pt x="5598349" y="10819525"/>
                    <a:pt x="5661668" y="10829984"/>
                    <a:pt x="5660852" y="10776920"/>
                  </a:cubicBezTo>
                  <a:close/>
                  <a:moveTo>
                    <a:pt x="6036464" y="11290084"/>
                  </a:moveTo>
                  <a:cubicBezTo>
                    <a:pt x="5634238" y="11287909"/>
                    <a:pt x="5667827" y="11295896"/>
                    <a:pt x="5667555" y="11283804"/>
                  </a:cubicBezTo>
                  <a:cubicBezTo>
                    <a:pt x="5655410" y="10753404"/>
                    <a:pt x="5643514" y="10839677"/>
                    <a:pt x="5739531" y="10841211"/>
                  </a:cubicBezTo>
                  <a:cubicBezTo>
                    <a:pt x="5825086" y="10842596"/>
                    <a:pt x="5848336" y="10842373"/>
                    <a:pt x="6051626" y="10842274"/>
                  </a:cubicBezTo>
                  <a:cubicBezTo>
                    <a:pt x="6062262" y="11342382"/>
                    <a:pt x="6072254" y="11290257"/>
                    <a:pt x="6036464" y="11290084"/>
                  </a:cubicBezTo>
                  <a:close/>
                  <a:moveTo>
                    <a:pt x="6057463" y="9894453"/>
                  </a:moveTo>
                  <a:cubicBezTo>
                    <a:pt x="6509256" y="9894255"/>
                    <a:pt x="6449524" y="9878653"/>
                    <a:pt x="6450834" y="9933399"/>
                  </a:cubicBezTo>
                  <a:cubicBezTo>
                    <a:pt x="6454173" y="10078597"/>
                    <a:pt x="6453778" y="10097884"/>
                    <a:pt x="6457042" y="10268527"/>
                  </a:cubicBezTo>
                  <a:cubicBezTo>
                    <a:pt x="6459022" y="10370477"/>
                    <a:pt x="6527881" y="10341398"/>
                    <a:pt x="6065304" y="10344712"/>
                  </a:cubicBezTo>
                  <a:cubicBezTo>
                    <a:pt x="6059838" y="9982680"/>
                    <a:pt x="6061148" y="10060991"/>
                    <a:pt x="6057463" y="9894453"/>
                  </a:cubicBezTo>
                  <a:close/>
                  <a:moveTo>
                    <a:pt x="6066738" y="10439442"/>
                  </a:moveTo>
                  <a:cubicBezTo>
                    <a:pt x="6065304" y="10345082"/>
                    <a:pt x="5995084" y="10366966"/>
                    <a:pt x="6458848" y="10366695"/>
                  </a:cubicBezTo>
                  <a:cubicBezTo>
                    <a:pt x="6459219" y="10387886"/>
                    <a:pt x="6465328" y="10763048"/>
                    <a:pt x="6465551" y="10777340"/>
                  </a:cubicBezTo>
                  <a:cubicBezTo>
                    <a:pt x="6466293" y="10824273"/>
                    <a:pt x="6530528" y="10819079"/>
                    <a:pt x="6071413" y="10819327"/>
                  </a:cubicBezTo>
                  <a:cubicBezTo>
                    <a:pt x="6068643" y="10677071"/>
                    <a:pt x="6069162" y="10594828"/>
                    <a:pt x="6066738" y="10439442"/>
                  </a:cubicBezTo>
                  <a:close/>
                  <a:moveTo>
                    <a:pt x="6081035" y="11290307"/>
                  </a:moveTo>
                  <a:cubicBezTo>
                    <a:pt x="6077548" y="10948032"/>
                    <a:pt x="6075297" y="11000133"/>
                    <a:pt x="6071858" y="10842249"/>
                  </a:cubicBezTo>
                  <a:cubicBezTo>
                    <a:pt x="6318309" y="10842125"/>
                    <a:pt x="6365081" y="10837971"/>
                    <a:pt x="6466417" y="10837724"/>
                  </a:cubicBezTo>
                  <a:cubicBezTo>
                    <a:pt x="6468445" y="10993852"/>
                    <a:pt x="6464462" y="10722965"/>
                    <a:pt x="6471932" y="11287067"/>
                  </a:cubicBezTo>
                  <a:cubicBezTo>
                    <a:pt x="6471932" y="11288848"/>
                    <a:pt x="6185982" y="11290801"/>
                    <a:pt x="6081035" y="11290307"/>
                  </a:cubicBezTo>
                  <a:close/>
                  <a:moveTo>
                    <a:pt x="6481604" y="9894280"/>
                  </a:moveTo>
                  <a:cubicBezTo>
                    <a:pt x="6919224" y="9894280"/>
                    <a:pt x="6861197" y="9874869"/>
                    <a:pt x="6861915" y="9933201"/>
                  </a:cubicBezTo>
                  <a:cubicBezTo>
                    <a:pt x="6867999" y="10420106"/>
                    <a:pt x="6899684" y="10345750"/>
                    <a:pt x="6778338" y="10345750"/>
                  </a:cubicBezTo>
                  <a:cubicBezTo>
                    <a:pt x="6635351" y="10345750"/>
                    <a:pt x="6630454" y="10343698"/>
                    <a:pt x="6481604" y="10343698"/>
                  </a:cubicBezTo>
                  <a:cubicBezTo>
                    <a:pt x="6478116" y="10343698"/>
                    <a:pt x="6462929" y="9894305"/>
                    <a:pt x="6481604" y="9894280"/>
                  </a:cubicBezTo>
                  <a:close/>
                  <a:moveTo>
                    <a:pt x="6485783" y="10776920"/>
                  </a:moveTo>
                  <a:cubicBezTo>
                    <a:pt x="6477374" y="10261257"/>
                    <a:pt x="6479649" y="10397653"/>
                    <a:pt x="6479105" y="10366670"/>
                  </a:cubicBezTo>
                  <a:cubicBezTo>
                    <a:pt x="6643563" y="10366670"/>
                    <a:pt x="6623750" y="10369315"/>
                    <a:pt x="6870597" y="10368598"/>
                  </a:cubicBezTo>
                  <a:cubicBezTo>
                    <a:pt x="6870646" y="10370527"/>
                    <a:pt x="6878091" y="10773705"/>
                    <a:pt x="6878709" y="10818882"/>
                  </a:cubicBezTo>
                  <a:cubicBezTo>
                    <a:pt x="6759169" y="10820489"/>
                    <a:pt x="6684324" y="10818857"/>
                    <a:pt x="6630206" y="10817077"/>
                  </a:cubicBezTo>
                  <a:cubicBezTo>
                    <a:pt x="6460208" y="10811760"/>
                    <a:pt x="6486600" y="10829391"/>
                    <a:pt x="6485783" y="10776920"/>
                  </a:cubicBezTo>
                  <a:close/>
                  <a:moveTo>
                    <a:pt x="6492239" y="11287933"/>
                  </a:moveTo>
                  <a:cubicBezTo>
                    <a:pt x="6486748" y="10910867"/>
                    <a:pt x="6488208" y="10953373"/>
                    <a:pt x="6486674" y="10837724"/>
                  </a:cubicBezTo>
                  <a:cubicBezTo>
                    <a:pt x="6629637" y="10837847"/>
                    <a:pt x="6630552" y="10842447"/>
                    <a:pt x="6778338" y="10842447"/>
                  </a:cubicBezTo>
                  <a:cubicBezTo>
                    <a:pt x="6912298" y="10842447"/>
                    <a:pt x="6876360" y="10756990"/>
                    <a:pt x="6884398" y="11288947"/>
                  </a:cubicBezTo>
                  <a:cubicBezTo>
                    <a:pt x="6611433" y="11289021"/>
                    <a:pt x="6638393" y="11287983"/>
                    <a:pt x="6492239" y="11287933"/>
                  </a:cubicBezTo>
                  <a:close/>
                  <a:moveTo>
                    <a:pt x="6888380" y="10270406"/>
                  </a:moveTo>
                  <a:cubicBezTo>
                    <a:pt x="6875544" y="9832017"/>
                    <a:pt x="6870670" y="9892895"/>
                    <a:pt x="6926644" y="9893637"/>
                  </a:cubicBezTo>
                  <a:cubicBezTo>
                    <a:pt x="7039605" y="9895318"/>
                    <a:pt x="7074331" y="9894181"/>
                    <a:pt x="7223799" y="9895195"/>
                  </a:cubicBezTo>
                  <a:cubicBezTo>
                    <a:pt x="7295825" y="9895690"/>
                    <a:pt x="7275964" y="9825860"/>
                    <a:pt x="7281133" y="10345800"/>
                  </a:cubicBezTo>
                  <a:cubicBezTo>
                    <a:pt x="6823651" y="10344044"/>
                    <a:pt x="6891324" y="10371813"/>
                    <a:pt x="6888380" y="10270406"/>
                  </a:cubicBezTo>
                  <a:close/>
                  <a:moveTo>
                    <a:pt x="6898373" y="10776920"/>
                  </a:moveTo>
                  <a:cubicBezTo>
                    <a:pt x="6891002" y="10306335"/>
                    <a:pt x="6875964" y="10368648"/>
                    <a:pt x="6926817" y="10368376"/>
                  </a:cubicBezTo>
                  <a:cubicBezTo>
                    <a:pt x="7348632" y="10366695"/>
                    <a:pt x="7280985" y="10351413"/>
                    <a:pt x="7282394" y="10439837"/>
                  </a:cubicBezTo>
                  <a:cubicBezTo>
                    <a:pt x="7289320" y="10881639"/>
                    <a:pt x="7311086" y="10816087"/>
                    <a:pt x="7223799" y="10816434"/>
                  </a:cubicBezTo>
                  <a:cubicBezTo>
                    <a:pt x="6841732" y="10817472"/>
                    <a:pt x="6899214" y="10831443"/>
                    <a:pt x="6898373" y="10776920"/>
                  </a:cubicBezTo>
                  <a:close/>
                  <a:moveTo>
                    <a:pt x="7295899" y="11283977"/>
                  </a:moveTo>
                  <a:cubicBezTo>
                    <a:pt x="7295899" y="11289639"/>
                    <a:pt x="7329142" y="11288774"/>
                    <a:pt x="6904656" y="11288922"/>
                  </a:cubicBezTo>
                  <a:cubicBezTo>
                    <a:pt x="6897037" y="10784956"/>
                    <a:pt x="6889494" y="10841730"/>
                    <a:pt x="6926941" y="10841037"/>
                  </a:cubicBezTo>
                  <a:cubicBezTo>
                    <a:pt x="7038987" y="10838936"/>
                    <a:pt x="7065353" y="10840024"/>
                    <a:pt x="7223873" y="10839381"/>
                  </a:cubicBezTo>
                  <a:cubicBezTo>
                    <a:pt x="7304160" y="10839183"/>
                    <a:pt x="7297531" y="10766708"/>
                    <a:pt x="7295899" y="11283977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3"/>
          <p:cNvSpPr/>
          <p:nvPr/>
        </p:nvSpPr>
        <p:spPr>
          <a:xfrm>
            <a:off x="9784241" y="2096255"/>
            <a:ext cx="4970154" cy="190478"/>
          </a:xfrm>
          <a:custGeom>
            <a:avLst/>
            <a:gdLst/>
            <a:ahLst/>
            <a:cxnLst/>
            <a:rect l="l" t="t" r="r" b="b"/>
            <a:pathLst>
              <a:path w="4970154" h="190478" extrusionOk="0">
                <a:moveTo>
                  <a:pt x="2008126" y="80730"/>
                </a:moveTo>
                <a:cubicBezTo>
                  <a:pt x="2013229" y="117585"/>
                  <a:pt x="1990550" y="138563"/>
                  <a:pt x="1962484" y="152738"/>
                </a:cubicBezTo>
                <a:cubicBezTo>
                  <a:pt x="1933001" y="167763"/>
                  <a:pt x="1899832" y="168330"/>
                  <a:pt x="1871482" y="149903"/>
                </a:cubicBezTo>
                <a:cubicBezTo>
                  <a:pt x="1860710" y="142815"/>
                  <a:pt x="1855040" y="124672"/>
                  <a:pt x="1851638" y="110497"/>
                </a:cubicBezTo>
                <a:cubicBezTo>
                  <a:pt x="1843417" y="75060"/>
                  <a:pt x="1856174" y="49262"/>
                  <a:pt x="1886224" y="30268"/>
                </a:cubicBezTo>
                <a:cubicBezTo>
                  <a:pt x="1896430" y="24031"/>
                  <a:pt x="1905218" y="15527"/>
                  <a:pt x="1915141" y="9006"/>
                </a:cubicBezTo>
                <a:cubicBezTo>
                  <a:pt x="1935269" y="-4318"/>
                  <a:pt x="1944057" y="-2900"/>
                  <a:pt x="1960216" y="13542"/>
                </a:cubicBezTo>
                <a:cubicBezTo>
                  <a:pt x="1967020" y="20346"/>
                  <a:pt x="1973824" y="28000"/>
                  <a:pt x="1982329" y="32253"/>
                </a:cubicBezTo>
                <a:cubicBezTo>
                  <a:pt x="2002740" y="43026"/>
                  <a:pt x="2010961" y="58618"/>
                  <a:pt x="2008126" y="80730"/>
                </a:cubicBezTo>
                <a:close/>
                <a:moveTo>
                  <a:pt x="3721846" y="61736"/>
                </a:moveTo>
                <a:cubicBezTo>
                  <a:pt x="3703135" y="47278"/>
                  <a:pt x="3683291" y="34237"/>
                  <a:pt x="3663730" y="20913"/>
                </a:cubicBezTo>
                <a:cubicBezTo>
                  <a:pt x="3662028" y="19779"/>
                  <a:pt x="3659194" y="18645"/>
                  <a:pt x="3657493" y="19212"/>
                </a:cubicBezTo>
                <a:cubicBezTo>
                  <a:pt x="3642184" y="24598"/>
                  <a:pt x="3624607" y="27150"/>
                  <a:pt x="3612417" y="36789"/>
                </a:cubicBezTo>
                <a:cubicBezTo>
                  <a:pt x="3603629" y="43593"/>
                  <a:pt x="3599376" y="59468"/>
                  <a:pt x="3598810" y="71658"/>
                </a:cubicBezTo>
                <a:cubicBezTo>
                  <a:pt x="3598242" y="84132"/>
                  <a:pt x="3604479" y="96889"/>
                  <a:pt x="3607598" y="109363"/>
                </a:cubicBezTo>
                <a:cubicBezTo>
                  <a:pt x="3616386" y="145650"/>
                  <a:pt x="3646720" y="156707"/>
                  <a:pt x="3676487" y="157841"/>
                </a:cubicBezTo>
                <a:cubicBezTo>
                  <a:pt x="3700300" y="158691"/>
                  <a:pt x="3729500" y="153872"/>
                  <a:pt x="3737721" y="120419"/>
                </a:cubicBezTo>
                <a:cubicBezTo>
                  <a:pt x="3740273" y="110497"/>
                  <a:pt x="3748494" y="102276"/>
                  <a:pt x="3753597" y="93771"/>
                </a:cubicBezTo>
                <a:cubicBezTo>
                  <a:pt x="3741123" y="81297"/>
                  <a:pt x="3732618" y="70241"/>
                  <a:pt x="3721846" y="61736"/>
                </a:cubicBezTo>
                <a:close/>
                <a:moveTo>
                  <a:pt x="1222566" y="29134"/>
                </a:moveTo>
                <a:cubicBezTo>
                  <a:pt x="1191948" y="51247"/>
                  <a:pt x="1187412" y="81581"/>
                  <a:pt x="1194783" y="112198"/>
                </a:cubicBezTo>
                <a:cubicBezTo>
                  <a:pt x="1201020" y="137146"/>
                  <a:pt x="1218313" y="154722"/>
                  <a:pt x="1247796" y="157841"/>
                </a:cubicBezTo>
                <a:cubicBezTo>
                  <a:pt x="1291455" y="162377"/>
                  <a:pt x="1324056" y="149903"/>
                  <a:pt x="1339932" y="105961"/>
                </a:cubicBezTo>
                <a:cubicBezTo>
                  <a:pt x="1295707" y="46994"/>
                  <a:pt x="1301093" y="52664"/>
                  <a:pt x="1222566" y="29134"/>
                </a:cubicBezTo>
                <a:close/>
                <a:moveTo>
                  <a:pt x="679392" y="87818"/>
                </a:moveTo>
                <a:cubicBezTo>
                  <a:pt x="668052" y="81297"/>
                  <a:pt x="656145" y="75627"/>
                  <a:pt x="644522" y="69958"/>
                </a:cubicBezTo>
                <a:cubicBezTo>
                  <a:pt x="615039" y="56066"/>
                  <a:pt x="589524" y="71942"/>
                  <a:pt x="588957" y="104544"/>
                </a:cubicBezTo>
                <a:cubicBezTo>
                  <a:pt x="588957" y="108796"/>
                  <a:pt x="589524" y="113332"/>
                  <a:pt x="589524" y="117585"/>
                </a:cubicBezTo>
                <a:cubicBezTo>
                  <a:pt x="588957" y="117585"/>
                  <a:pt x="588674" y="117585"/>
                  <a:pt x="588107" y="117585"/>
                </a:cubicBezTo>
                <a:cubicBezTo>
                  <a:pt x="588107" y="125239"/>
                  <a:pt x="585839" y="133744"/>
                  <a:pt x="588674" y="140264"/>
                </a:cubicBezTo>
                <a:cubicBezTo>
                  <a:pt x="593777" y="153021"/>
                  <a:pt x="598596" y="168897"/>
                  <a:pt x="608518" y="175701"/>
                </a:cubicBezTo>
                <a:cubicBezTo>
                  <a:pt x="624961" y="186757"/>
                  <a:pt x="644522" y="193277"/>
                  <a:pt x="666634" y="189308"/>
                </a:cubicBezTo>
                <a:cubicBezTo>
                  <a:pt x="701221" y="183355"/>
                  <a:pt x="715962" y="165778"/>
                  <a:pt x="710576" y="131192"/>
                </a:cubicBezTo>
                <a:cubicBezTo>
                  <a:pt x="707458" y="111348"/>
                  <a:pt x="696401" y="97456"/>
                  <a:pt x="679392" y="87818"/>
                </a:cubicBezTo>
                <a:close/>
                <a:moveTo>
                  <a:pt x="2638900" y="67690"/>
                </a:moveTo>
                <a:cubicBezTo>
                  <a:pt x="2625292" y="59185"/>
                  <a:pt x="2612252" y="49829"/>
                  <a:pt x="2599211" y="40474"/>
                </a:cubicBezTo>
                <a:cubicBezTo>
                  <a:pt x="2582201" y="28000"/>
                  <a:pt x="2552718" y="30268"/>
                  <a:pt x="2540528" y="47561"/>
                </a:cubicBezTo>
                <a:cubicBezTo>
                  <a:pt x="2521250" y="74493"/>
                  <a:pt x="2526353" y="103693"/>
                  <a:pt x="2539394" y="130909"/>
                </a:cubicBezTo>
                <a:cubicBezTo>
                  <a:pt x="2550166" y="153305"/>
                  <a:pt x="2570011" y="159542"/>
                  <a:pt x="2595242" y="152171"/>
                </a:cubicBezTo>
                <a:cubicBezTo>
                  <a:pt x="2597226" y="152171"/>
                  <a:pt x="2600345" y="152171"/>
                  <a:pt x="2603463" y="152171"/>
                </a:cubicBezTo>
                <a:cubicBezTo>
                  <a:pt x="2643436" y="150753"/>
                  <a:pt x="2657327" y="134594"/>
                  <a:pt x="2654209" y="94338"/>
                </a:cubicBezTo>
                <a:cubicBezTo>
                  <a:pt x="2653358" y="82431"/>
                  <a:pt x="2649106" y="74210"/>
                  <a:pt x="2638900" y="67690"/>
                </a:cubicBezTo>
                <a:close/>
                <a:moveTo>
                  <a:pt x="4279478" y="6455"/>
                </a:moveTo>
                <a:cubicBezTo>
                  <a:pt x="4275226" y="3336"/>
                  <a:pt x="4267004" y="3903"/>
                  <a:pt x="4261334" y="5321"/>
                </a:cubicBezTo>
                <a:cubicBezTo>
                  <a:pt x="4219094" y="16377"/>
                  <a:pt x="4206336" y="55216"/>
                  <a:pt x="4217109" y="92921"/>
                </a:cubicBezTo>
                <a:cubicBezTo>
                  <a:pt x="4224480" y="118718"/>
                  <a:pt x="4238655" y="126089"/>
                  <a:pt x="4266721" y="124672"/>
                </a:cubicBezTo>
                <a:cubicBezTo>
                  <a:pt x="4280612" y="122120"/>
                  <a:pt x="4295070" y="120986"/>
                  <a:pt x="4308111" y="116451"/>
                </a:cubicBezTo>
                <a:cubicBezTo>
                  <a:pt x="4335326" y="107095"/>
                  <a:pt x="4345816" y="62020"/>
                  <a:pt x="4324837" y="42459"/>
                </a:cubicBezTo>
                <a:cubicBezTo>
                  <a:pt x="4311229" y="28851"/>
                  <a:pt x="4295354" y="17228"/>
                  <a:pt x="4279478" y="6455"/>
                </a:cubicBezTo>
                <a:close/>
                <a:moveTo>
                  <a:pt x="3201068" y="52948"/>
                </a:moveTo>
                <a:cubicBezTo>
                  <a:pt x="3177538" y="38206"/>
                  <a:pt x="3153725" y="24315"/>
                  <a:pt x="3130762" y="10424"/>
                </a:cubicBezTo>
                <a:cubicBezTo>
                  <a:pt x="3105247" y="24882"/>
                  <a:pt x="3096742" y="43309"/>
                  <a:pt x="3091073" y="63721"/>
                </a:cubicBezTo>
                <a:cubicBezTo>
                  <a:pt x="3078315" y="110497"/>
                  <a:pt x="3107232" y="143382"/>
                  <a:pt x="3155425" y="137146"/>
                </a:cubicBezTo>
                <a:cubicBezTo>
                  <a:pt x="3188027" y="132893"/>
                  <a:pt x="3214676" y="95472"/>
                  <a:pt x="3207021" y="64004"/>
                </a:cubicBezTo>
                <a:cubicBezTo>
                  <a:pt x="3205887" y="60035"/>
                  <a:pt x="3204186" y="54932"/>
                  <a:pt x="3201068" y="52948"/>
                </a:cubicBezTo>
                <a:close/>
                <a:moveTo>
                  <a:pt x="122894" y="110497"/>
                </a:moveTo>
                <a:cubicBezTo>
                  <a:pt x="103332" y="97740"/>
                  <a:pt x="80086" y="90086"/>
                  <a:pt x="58540" y="80163"/>
                </a:cubicBezTo>
                <a:cubicBezTo>
                  <a:pt x="36428" y="82998"/>
                  <a:pt x="16300" y="89519"/>
                  <a:pt x="6945" y="105678"/>
                </a:cubicBezTo>
                <a:cubicBezTo>
                  <a:pt x="-10915" y="136012"/>
                  <a:pt x="7512" y="174850"/>
                  <a:pt x="41247" y="184206"/>
                </a:cubicBezTo>
                <a:cubicBezTo>
                  <a:pt x="69313" y="191860"/>
                  <a:pt x="95678" y="184773"/>
                  <a:pt x="119492" y="171165"/>
                </a:cubicBezTo>
                <a:cubicBezTo>
                  <a:pt x="143022" y="157841"/>
                  <a:pt x="145006" y="124672"/>
                  <a:pt x="122894" y="110497"/>
                </a:cubicBezTo>
                <a:close/>
                <a:moveTo>
                  <a:pt x="4945405" y="35371"/>
                </a:moveTo>
                <a:cubicBezTo>
                  <a:pt x="4938601" y="31969"/>
                  <a:pt x="4930096" y="28567"/>
                  <a:pt x="4926694" y="22614"/>
                </a:cubicBezTo>
                <a:cubicBezTo>
                  <a:pt x="4915354" y="3053"/>
                  <a:pt x="4899195" y="4470"/>
                  <a:pt x="4881051" y="8439"/>
                </a:cubicBezTo>
                <a:cubicBezTo>
                  <a:pt x="4873964" y="10140"/>
                  <a:pt x="4866310" y="10140"/>
                  <a:pt x="4856954" y="10991"/>
                </a:cubicBezTo>
                <a:cubicBezTo>
                  <a:pt x="4853553" y="18929"/>
                  <a:pt x="4848733" y="27433"/>
                  <a:pt x="4845898" y="36789"/>
                </a:cubicBezTo>
                <a:cubicBezTo>
                  <a:pt x="4839661" y="58334"/>
                  <a:pt x="4853836" y="96889"/>
                  <a:pt x="4870846" y="107095"/>
                </a:cubicBezTo>
                <a:cubicBezTo>
                  <a:pt x="4890690" y="119002"/>
                  <a:pt x="4949374" y="104544"/>
                  <a:pt x="4961564" y="84983"/>
                </a:cubicBezTo>
                <a:cubicBezTo>
                  <a:pt x="4976589" y="61169"/>
                  <a:pt x="4972337" y="48695"/>
                  <a:pt x="4945405" y="35371"/>
                </a:cubicBezTo>
                <a:close/>
              </a:path>
            </a:pathLst>
          </a:custGeom>
          <a:solidFill>
            <a:srgbClr val="BDDE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3984967" y="8411768"/>
            <a:ext cx="4970154" cy="190478"/>
          </a:xfrm>
          <a:custGeom>
            <a:avLst/>
            <a:gdLst/>
            <a:ahLst/>
            <a:cxnLst/>
            <a:rect l="l" t="t" r="r" b="b"/>
            <a:pathLst>
              <a:path w="4970154" h="190478" extrusionOk="0">
                <a:moveTo>
                  <a:pt x="2008126" y="80730"/>
                </a:moveTo>
                <a:cubicBezTo>
                  <a:pt x="2013229" y="117585"/>
                  <a:pt x="1990550" y="138563"/>
                  <a:pt x="1962484" y="152738"/>
                </a:cubicBezTo>
                <a:cubicBezTo>
                  <a:pt x="1933001" y="167763"/>
                  <a:pt x="1899832" y="168330"/>
                  <a:pt x="1871482" y="149903"/>
                </a:cubicBezTo>
                <a:cubicBezTo>
                  <a:pt x="1860710" y="142815"/>
                  <a:pt x="1855040" y="124672"/>
                  <a:pt x="1851638" y="110497"/>
                </a:cubicBezTo>
                <a:cubicBezTo>
                  <a:pt x="1843417" y="75060"/>
                  <a:pt x="1856174" y="49262"/>
                  <a:pt x="1886224" y="30268"/>
                </a:cubicBezTo>
                <a:cubicBezTo>
                  <a:pt x="1896430" y="24031"/>
                  <a:pt x="1905218" y="15527"/>
                  <a:pt x="1915141" y="9006"/>
                </a:cubicBezTo>
                <a:cubicBezTo>
                  <a:pt x="1935269" y="-4318"/>
                  <a:pt x="1944057" y="-2900"/>
                  <a:pt x="1960216" y="13542"/>
                </a:cubicBezTo>
                <a:cubicBezTo>
                  <a:pt x="1967020" y="20346"/>
                  <a:pt x="1973824" y="28000"/>
                  <a:pt x="1982329" y="32253"/>
                </a:cubicBezTo>
                <a:cubicBezTo>
                  <a:pt x="2002740" y="43026"/>
                  <a:pt x="2010961" y="58618"/>
                  <a:pt x="2008126" y="80730"/>
                </a:cubicBezTo>
                <a:close/>
                <a:moveTo>
                  <a:pt x="3721846" y="61736"/>
                </a:moveTo>
                <a:cubicBezTo>
                  <a:pt x="3703135" y="47278"/>
                  <a:pt x="3683291" y="34237"/>
                  <a:pt x="3663730" y="20913"/>
                </a:cubicBezTo>
                <a:cubicBezTo>
                  <a:pt x="3662028" y="19779"/>
                  <a:pt x="3659194" y="18645"/>
                  <a:pt x="3657493" y="19212"/>
                </a:cubicBezTo>
                <a:cubicBezTo>
                  <a:pt x="3642184" y="24598"/>
                  <a:pt x="3624607" y="27150"/>
                  <a:pt x="3612417" y="36789"/>
                </a:cubicBezTo>
                <a:cubicBezTo>
                  <a:pt x="3603629" y="43593"/>
                  <a:pt x="3599376" y="59468"/>
                  <a:pt x="3598810" y="71658"/>
                </a:cubicBezTo>
                <a:cubicBezTo>
                  <a:pt x="3598242" y="84132"/>
                  <a:pt x="3604479" y="96889"/>
                  <a:pt x="3607598" y="109363"/>
                </a:cubicBezTo>
                <a:cubicBezTo>
                  <a:pt x="3616386" y="145650"/>
                  <a:pt x="3646720" y="156707"/>
                  <a:pt x="3676487" y="157841"/>
                </a:cubicBezTo>
                <a:cubicBezTo>
                  <a:pt x="3700300" y="158691"/>
                  <a:pt x="3729500" y="153872"/>
                  <a:pt x="3737721" y="120419"/>
                </a:cubicBezTo>
                <a:cubicBezTo>
                  <a:pt x="3740273" y="110497"/>
                  <a:pt x="3748494" y="102276"/>
                  <a:pt x="3753597" y="93771"/>
                </a:cubicBezTo>
                <a:cubicBezTo>
                  <a:pt x="3741123" y="81297"/>
                  <a:pt x="3732618" y="70241"/>
                  <a:pt x="3721846" y="61736"/>
                </a:cubicBezTo>
                <a:close/>
                <a:moveTo>
                  <a:pt x="1222566" y="29134"/>
                </a:moveTo>
                <a:cubicBezTo>
                  <a:pt x="1191948" y="51247"/>
                  <a:pt x="1187412" y="81581"/>
                  <a:pt x="1194783" y="112198"/>
                </a:cubicBezTo>
                <a:cubicBezTo>
                  <a:pt x="1201020" y="137146"/>
                  <a:pt x="1218313" y="154722"/>
                  <a:pt x="1247796" y="157841"/>
                </a:cubicBezTo>
                <a:cubicBezTo>
                  <a:pt x="1291455" y="162377"/>
                  <a:pt x="1324056" y="149903"/>
                  <a:pt x="1339932" y="105961"/>
                </a:cubicBezTo>
                <a:cubicBezTo>
                  <a:pt x="1295707" y="46994"/>
                  <a:pt x="1301093" y="52664"/>
                  <a:pt x="1222566" y="29134"/>
                </a:cubicBezTo>
                <a:close/>
                <a:moveTo>
                  <a:pt x="679392" y="87818"/>
                </a:moveTo>
                <a:cubicBezTo>
                  <a:pt x="668052" y="81297"/>
                  <a:pt x="656145" y="75627"/>
                  <a:pt x="644522" y="69958"/>
                </a:cubicBezTo>
                <a:cubicBezTo>
                  <a:pt x="615039" y="56066"/>
                  <a:pt x="589524" y="71942"/>
                  <a:pt x="588957" y="104544"/>
                </a:cubicBezTo>
                <a:cubicBezTo>
                  <a:pt x="588957" y="108796"/>
                  <a:pt x="589524" y="113332"/>
                  <a:pt x="589524" y="117585"/>
                </a:cubicBezTo>
                <a:cubicBezTo>
                  <a:pt x="588957" y="117585"/>
                  <a:pt x="588674" y="117585"/>
                  <a:pt x="588107" y="117585"/>
                </a:cubicBezTo>
                <a:cubicBezTo>
                  <a:pt x="588107" y="125239"/>
                  <a:pt x="585839" y="133744"/>
                  <a:pt x="588674" y="140264"/>
                </a:cubicBezTo>
                <a:cubicBezTo>
                  <a:pt x="593777" y="153021"/>
                  <a:pt x="598596" y="168897"/>
                  <a:pt x="608518" y="175701"/>
                </a:cubicBezTo>
                <a:cubicBezTo>
                  <a:pt x="624961" y="186757"/>
                  <a:pt x="644522" y="193277"/>
                  <a:pt x="666634" y="189308"/>
                </a:cubicBezTo>
                <a:cubicBezTo>
                  <a:pt x="701221" y="183355"/>
                  <a:pt x="715962" y="165778"/>
                  <a:pt x="710576" y="131192"/>
                </a:cubicBezTo>
                <a:cubicBezTo>
                  <a:pt x="707458" y="111348"/>
                  <a:pt x="696401" y="97456"/>
                  <a:pt x="679392" y="87818"/>
                </a:cubicBezTo>
                <a:close/>
                <a:moveTo>
                  <a:pt x="2638900" y="67690"/>
                </a:moveTo>
                <a:cubicBezTo>
                  <a:pt x="2625292" y="59185"/>
                  <a:pt x="2612252" y="49829"/>
                  <a:pt x="2599211" y="40474"/>
                </a:cubicBezTo>
                <a:cubicBezTo>
                  <a:pt x="2582201" y="28000"/>
                  <a:pt x="2552718" y="30268"/>
                  <a:pt x="2540528" y="47561"/>
                </a:cubicBezTo>
                <a:cubicBezTo>
                  <a:pt x="2521250" y="74493"/>
                  <a:pt x="2526353" y="103693"/>
                  <a:pt x="2539394" y="130909"/>
                </a:cubicBezTo>
                <a:cubicBezTo>
                  <a:pt x="2550166" y="153305"/>
                  <a:pt x="2570011" y="159542"/>
                  <a:pt x="2595242" y="152171"/>
                </a:cubicBezTo>
                <a:cubicBezTo>
                  <a:pt x="2597226" y="152171"/>
                  <a:pt x="2600345" y="152171"/>
                  <a:pt x="2603463" y="152171"/>
                </a:cubicBezTo>
                <a:cubicBezTo>
                  <a:pt x="2643436" y="150753"/>
                  <a:pt x="2657327" y="134594"/>
                  <a:pt x="2654209" y="94338"/>
                </a:cubicBezTo>
                <a:cubicBezTo>
                  <a:pt x="2653358" y="82431"/>
                  <a:pt x="2649106" y="74210"/>
                  <a:pt x="2638900" y="67690"/>
                </a:cubicBezTo>
                <a:close/>
                <a:moveTo>
                  <a:pt x="4279478" y="6455"/>
                </a:moveTo>
                <a:cubicBezTo>
                  <a:pt x="4275226" y="3336"/>
                  <a:pt x="4267004" y="3903"/>
                  <a:pt x="4261334" y="5321"/>
                </a:cubicBezTo>
                <a:cubicBezTo>
                  <a:pt x="4219094" y="16377"/>
                  <a:pt x="4206336" y="55216"/>
                  <a:pt x="4217109" y="92921"/>
                </a:cubicBezTo>
                <a:cubicBezTo>
                  <a:pt x="4224480" y="118718"/>
                  <a:pt x="4238655" y="126089"/>
                  <a:pt x="4266721" y="124672"/>
                </a:cubicBezTo>
                <a:cubicBezTo>
                  <a:pt x="4280612" y="122120"/>
                  <a:pt x="4295070" y="120986"/>
                  <a:pt x="4308111" y="116451"/>
                </a:cubicBezTo>
                <a:cubicBezTo>
                  <a:pt x="4335326" y="107095"/>
                  <a:pt x="4345816" y="62020"/>
                  <a:pt x="4324837" y="42459"/>
                </a:cubicBezTo>
                <a:cubicBezTo>
                  <a:pt x="4311229" y="28851"/>
                  <a:pt x="4295354" y="17228"/>
                  <a:pt x="4279478" y="6455"/>
                </a:cubicBezTo>
                <a:close/>
                <a:moveTo>
                  <a:pt x="3201068" y="52948"/>
                </a:moveTo>
                <a:cubicBezTo>
                  <a:pt x="3177538" y="38206"/>
                  <a:pt x="3153725" y="24315"/>
                  <a:pt x="3130762" y="10424"/>
                </a:cubicBezTo>
                <a:cubicBezTo>
                  <a:pt x="3105247" y="24882"/>
                  <a:pt x="3096742" y="43309"/>
                  <a:pt x="3091073" y="63721"/>
                </a:cubicBezTo>
                <a:cubicBezTo>
                  <a:pt x="3078315" y="110497"/>
                  <a:pt x="3107232" y="143382"/>
                  <a:pt x="3155425" y="137146"/>
                </a:cubicBezTo>
                <a:cubicBezTo>
                  <a:pt x="3188027" y="132893"/>
                  <a:pt x="3214676" y="95472"/>
                  <a:pt x="3207021" y="64004"/>
                </a:cubicBezTo>
                <a:cubicBezTo>
                  <a:pt x="3205887" y="60035"/>
                  <a:pt x="3204186" y="54932"/>
                  <a:pt x="3201068" y="52948"/>
                </a:cubicBezTo>
                <a:close/>
                <a:moveTo>
                  <a:pt x="122894" y="110497"/>
                </a:moveTo>
                <a:cubicBezTo>
                  <a:pt x="103332" y="97740"/>
                  <a:pt x="80086" y="90086"/>
                  <a:pt x="58540" y="80163"/>
                </a:cubicBezTo>
                <a:cubicBezTo>
                  <a:pt x="36428" y="82998"/>
                  <a:pt x="16300" y="89519"/>
                  <a:pt x="6945" y="105678"/>
                </a:cubicBezTo>
                <a:cubicBezTo>
                  <a:pt x="-10915" y="136012"/>
                  <a:pt x="7512" y="174850"/>
                  <a:pt x="41247" y="184206"/>
                </a:cubicBezTo>
                <a:cubicBezTo>
                  <a:pt x="69313" y="191860"/>
                  <a:pt x="95678" y="184773"/>
                  <a:pt x="119492" y="171165"/>
                </a:cubicBezTo>
                <a:cubicBezTo>
                  <a:pt x="143022" y="157841"/>
                  <a:pt x="145006" y="124672"/>
                  <a:pt x="122894" y="110497"/>
                </a:cubicBezTo>
                <a:close/>
                <a:moveTo>
                  <a:pt x="4945405" y="35371"/>
                </a:moveTo>
                <a:cubicBezTo>
                  <a:pt x="4938601" y="31969"/>
                  <a:pt x="4930096" y="28567"/>
                  <a:pt x="4926694" y="22614"/>
                </a:cubicBezTo>
                <a:cubicBezTo>
                  <a:pt x="4915354" y="3053"/>
                  <a:pt x="4899195" y="4470"/>
                  <a:pt x="4881051" y="8439"/>
                </a:cubicBezTo>
                <a:cubicBezTo>
                  <a:pt x="4873964" y="10140"/>
                  <a:pt x="4866310" y="10140"/>
                  <a:pt x="4856954" y="10991"/>
                </a:cubicBezTo>
                <a:cubicBezTo>
                  <a:pt x="4853553" y="18929"/>
                  <a:pt x="4848733" y="27433"/>
                  <a:pt x="4845898" y="36789"/>
                </a:cubicBezTo>
                <a:cubicBezTo>
                  <a:pt x="4839661" y="58334"/>
                  <a:pt x="4853836" y="96889"/>
                  <a:pt x="4870846" y="107095"/>
                </a:cubicBezTo>
                <a:cubicBezTo>
                  <a:pt x="4890690" y="119002"/>
                  <a:pt x="4949374" y="104544"/>
                  <a:pt x="4961564" y="84983"/>
                </a:cubicBezTo>
                <a:cubicBezTo>
                  <a:pt x="4976589" y="61169"/>
                  <a:pt x="4972337" y="48695"/>
                  <a:pt x="4945405" y="35371"/>
                </a:cubicBezTo>
                <a:close/>
              </a:path>
            </a:pathLst>
          </a:custGeom>
          <a:solidFill>
            <a:srgbClr val="BDDE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13"/>
          <p:cNvGrpSpPr/>
          <p:nvPr/>
        </p:nvGrpSpPr>
        <p:grpSpPr>
          <a:xfrm>
            <a:off x="14754022" y="1962628"/>
            <a:ext cx="3375443" cy="3618730"/>
            <a:chOff x="14754022" y="1962628"/>
            <a:chExt cx="3375443" cy="3618730"/>
          </a:xfrm>
        </p:grpSpPr>
        <p:sp>
          <p:nvSpPr>
            <p:cNvPr id="202" name="Google Shape;202;p13"/>
            <p:cNvSpPr/>
            <p:nvPr/>
          </p:nvSpPr>
          <p:spPr>
            <a:xfrm>
              <a:off x="16720412" y="1962628"/>
              <a:ext cx="1409053" cy="1710444"/>
            </a:xfrm>
            <a:custGeom>
              <a:avLst/>
              <a:gdLst/>
              <a:ahLst/>
              <a:cxnLst/>
              <a:rect l="l" t="t" r="r" b="b"/>
              <a:pathLst>
                <a:path w="1409053" h="1710444" extrusionOk="0">
                  <a:moveTo>
                    <a:pt x="676395" y="71571"/>
                  </a:moveTo>
                  <a:cubicBezTo>
                    <a:pt x="891516" y="1056372"/>
                    <a:pt x="1725971" y="727639"/>
                    <a:pt x="1279688" y="859896"/>
                  </a:cubicBezTo>
                  <a:cubicBezTo>
                    <a:pt x="1037457" y="931685"/>
                    <a:pt x="776662" y="1323629"/>
                    <a:pt x="767796" y="1675449"/>
                  </a:cubicBezTo>
                  <a:cubicBezTo>
                    <a:pt x="759807" y="1884416"/>
                    <a:pt x="715276" y="1093521"/>
                    <a:pt x="132069" y="992747"/>
                  </a:cubicBezTo>
                  <a:cubicBezTo>
                    <a:pt x="-326622" y="913490"/>
                    <a:pt x="548931" y="1076441"/>
                    <a:pt x="647438" y="73272"/>
                  </a:cubicBezTo>
                  <a:cubicBezTo>
                    <a:pt x="655716" y="-16349"/>
                    <a:pt x="654485" y="-31562"/>
                    <a:pt x="676395" y="71571"/>
                  </a:cubicBezTo>
                  <a:close/>
                </a:path>
              </a:pathLst>
            </a:custGeom>
            <a:solidFill>
              <a:srgbClr val="F9E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4754022" y="2550179"/>
              <a:ext cx="2248900" cy="2688496"/>
            </a:xfrm>
            <a:custGeom>
              <a:avLst/>
              <a:gdLst/>
              <a:ahLst/>
              <a:cxnLst/>
              <a:rect l="l" t="t" r="r" b="b"/>
              <a:pathLst>
                <a:path w="2248900" h="2688496" extrusionOk="0">
                  <a:moveTo>
                    <a:pt x="1346850" y="118130"/>
                  </a:moveTo>
                  <a:cubicBezTo>
                    <a:pt x="1363415" y="1727581"/>
                    <a:pt x="2774805" y="1484127"/>
                    <a:pt x="2034112" y="1546232"/>
                  </a:cubicBezTo>
                  <a:cubicBezTo>
                    <a:pt x="1632083" y="1579944"/>
                    <a:pt x="1097072" y="2108191"/>
                    <a:pt x="968978" y="2655371"/>
                  </a:cubicBezTo>
                  <a:cubicBezTo>
                    <a:pt x="957476" y="2701771"/>
                    <a:pt x="929177" y="2698955"/>
                    <a:pt x="931603" y="2649878"/>
                  </a:cubicBezTo>
                  <a:cubicBezTo>
                    <a:pt x="966638" y="2089019"/>
                    <a:pt x="571991" y="1529868"/>
                    <a:pt x="196711" y="1381891"/>
                  </a:cubicBezTo>
                  <a:cubicBezTo>
                    <a:pt x="-494701" y="1109271"/>
                    <a:pt x="821284" y="1647882"/>
                    <a:pt x="1301023" y="111392"/>
                  </a:cubicBezTo>
                  <a:cubicBezTo>
                    <a:pt x="1343076" y="-26040"/>
                    <a:pt x="1346082" y="-50220"/>
                    <a:pt x="1346850" y="118130"/>
                  </a:cubicBezTo>
                  <a:close/>
                </a:path>
              </a:pathLst>
            </a:custGeom>
            <a:solidFill>
              <a:srgbClr val="F9E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16720416" y="4590195"/>
              <a:ext cx="829088" cy="991163"/>
            </a:xfrm>
            <a:custGeom>
              <a:avLst/>
              <a:gdLst/>
              <a:ahLst/>
              <a:cxnLst/>
              <a:rect l="l" t="t" r="r" b="b"/>
              <a:pathLst>
                <a:path w="829088" h="991163" extrusionOk="0">
                  <a:moveTo>
                    <a:pt x="496531" y="43553"/>
                  </a:moveTo>
                  <a:cubicBezTo>
                    <a:pt x="502637" y="636901"/>
                    <a:pt x="1022974" y="547149"/>
                    <a:pt x="749902" y="570049"/>
                  </a:cubicBezTo>
                  <a:cubicBezTo>
                    <a:pt x="601687" y="582476"/>
                    <a:pt x="404450" y="777221"/>
                    <a:pt x="357225" y="978950"/>
                  </a:cubicBezTo>
                  <a:cubicBezTo>
                    <a:pt x="352988" y="996060"/>
                    <a:pt x="342551" y="995017"/>
                    <a:pt x="343449" y="976924"/>
                  </a:cubicBezTo>
                  <a:cubicBezTo>
                    <a:pt x="356363" y="770150"/>
                    <a:pt x="210871" y="564013"/>
                    <a:pt x="72521" y="509457"/>
                  </a:cubicBezTo>
                  <a:cubicBezTo>
                    <a:pt x="-182379" y="408950"/>
                    <a:pt x="302778" y="607517"/>
                    <a:pt x="479640" y="41063"/>
                  </a:cubicBezTo>
                  <a:cubicBezTo>
                    <a:pt x="495141" y="-9599"/>
                    <a:pt x="496249" y="-18515"/>
                    <a:pt x="496531" y="43553"/>
                  </a:cubicBezTo>
                  <a:close/>
                </a:path>
              </a:pathLst>
            </a:custGeom>
            <a:solidFill>
              <a:srgbClr val="F9E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3"/>
          <p:cNvSpPr/>
          <p:nvPr/>
        </p:nvSpPr>
        <p:spPr>
          <a:xfrm>
            <a:off x="8841209" y="7540118"/>
            <a:ext cx="943783" cy="966656"/>
          </a:xfrm>
          <a:custGeom>
            <a:avLst/>
            <a:gdLst/>
            <a:ahLst/>
            <a:cxnLst/>
            <a:rect l="l" t="t" r="r" b="b"/>
            <a:pathLst>
              <a:path w="943783" h="966656" extrusionOk="0">
                <a:moveTo>
                  <a:pt x="383110" y="852477"/>
                </a:moveTo>
                <a:cubicBezTo>
                  <a:pt x="386065" y="856807"/>
                  <a:pt x="389217" y="861137"/>
                  <a:pt x="392369" y="865271"/>
                </a:cubicBezTo>
                <a:cubicBezTo>
                  <a:pt x="402022" y="878262"/>
                  <a:pt x="412069" y="891253"/>
                  <a:pt x="421525" y="904441"/>
                </a:cubicBezTo>
                <a:cubicBezTo>
                  <a:pt x="424676" y="908968"/>
                  <a:pt x="427434" y="914086"/>
                  <a:pt x="429207" y="919400"/>
                </a:cubicBezTo>
                <a:cubicBezTo>
                  <a:pt x="430192" y="922353"/>
                  <a:pt x="429798" y="927274"/>
                  <a:pt x="428025" y="928848"/>
                </a:cubicBezTo>
                <a:cubicBezTo>
                  <a:pt x="426055" y="930620"/>
                  <a:pt x="420540" y="930817"/>
                  <a:pt x="418373" y="929242"/>
                </a:cubicBezTo>
                <a:cubicBezTo>
                  <a:pt x="410296" y="923140"/>
                  <a:pt x="401825" y="917038"/>
                  <a:pt x="395915" y="909165"/>
                </a:cubicBezTo>
                <a:cubicBezTo>
                  <a:pt x="386853" y="896961"/>
                  <a:pt x="379564" y="883380"/>
                  <a:pt x="371487" y="870585"/>
                </a:cubicBezTo>
                <a:cubicBezTo>
                  <a:pt x="369911" y="868223"/>
                  <a:pt x="367941" y="866058"/>
                  <a:pt x="364395" y="861531"/>
                </a:cubicBezTo>
                <a:cubicBezTo>
                  <a:pt x="364395" y="867042"/>
                  <a:pt x="364001" y="869798"/>
                  <a:pt x="364395" y="872554"/>
                </a:cubicBezTo>
                <a:cubicBezTo>
                  <a:pt x="368138" y="893615"/>
                  <a:pt x="372078" y="914479"/>
                  <a:pt x="375821" y="935541"/>
                </a:cubicBezTo>
                <a:cubicBezTo>
                  <a:pt x="377003" y="942430"/>
                  <a:pt x="377988" y="949713"/>
                  <a:pt x="377988" y="956602"/>
                </a:cubicBezTo>
                <a:cubicBezTo>
                  <a:pt x="377988" y="965657"/>
                  <a:pt x="371093" y="969396"/>
                  <a:pt x="363607" y="964476"/>
                </a:cubicBezTo>
                <a:cubicBezTo>
                  <a:pt x="360455" y="962310"/>
                  <a:pt x="356909" y="959161"/>
                  <a:pt x="355727" y="955618"/>
                </a:cubicBezTo>
                <a:cubicBezTo>
                  <a:pt x="352773" y="946564"/>
                  <a:pt x="350212" y="937115"/>
                  <a:pt x="348833" y="927667"/>
                </a:cubicBezTo>
                <a:cubicBezTo>
                  <a:pt x="345878" y="908181"/>
                  <a:pt x="343711" y="888497"/>
                  <a:pt x="341544" y="868814"/>
                </a:cubicBezTo>
                <a:cubicBezTo>
                  <a:pt x="340165" y="856216"/>
                  <a:pt x="339377" y="843619"/>
                  <a:pt x="338392" y="831022"/>
                </a:cubicBezTo>
                <a:cubicBezTo>
                  <a:pt x="338392" y="830037"/>
                  <a:pt x="338195" y="828659"/>
                  <a:pt x="338786" y="828069"/>
                </a:cubicBezTo>
                <a:cubicBezTo>
                  <a:pt x="349030" y="818030"/>
                  <a:pt x="343514" y="805827"/>
                  <a:pt x="341938" y="795001"/>
                </a:cubicBezTo>
                <a:cubicBezTo>
                  <a:pt x="337210" y="764688"/>
                  <a:pt x="334649" y="734376"/>
                  <a:pt x="338983" y="703866"/>
                </a:cubicBezTo>
                <a:cubicBezTo>
                  <a:pt x="339180" y="702488"/>
                  <a:pt x="338786" y="700914"/>
                  <a:pt x="338589" y="698355"/>
                </a:cubicBezTo>
                <a:cubicBezTo>
                  <a:pt x="336225" y="697371"/>
                  <a:pt x="333664" y="695402"/>
                  <a:pt x="330709" y="695009"/>
                </a:cubicBezTo>
                <a:cubicBezTo>
                  <a:pt x="285991" y="688316"/>
                  <a:pt x="241666" y="679065"/>
                  <a:pt x="199509" y="662728"/>
                </a:cubicBezTo>
                <a:cubicBezTo>
                  <a:pt x="175081" y="653280"/>
                  <a:pt x="152229" y="638517"/>
                  <a:pt x="135288" y="617456"/>
                </a:cubicBezTo>
                <a:cubicBezTo>
                  <a:pt x="125635" y="605252"/>
                  <a:pt x="114800" y="594820"/>
                  <a:pt x="101995" y="586356"/>
                </a:cubicBezTo>
                <a:cubicBezTo>
                  <a:pt x="84266" y="574546"/>
                  <a:pt x="72643" y="557027"/>
                  <a:pt x="58656" y="541674"/>
                </a:cubicBezTo>
                <a:cubicBezTo>
                  <a:pt x="27136" y="507031"/>
                  <a:pt x="10983" y="465302"/>
                  <a:pt x="3694" y="419834"/>
                </a:cubicBezTo>
                <a:cubicBezTo>
                  <a:pt x="-640" y="392670"/>
                  <a:pt x="-2413" y="365310"/>
                  <a:pt x="5467" y="338344"/>
                </a:cubicBezTo>
                <a:cubicBezTo>
                  <a:pt x="14135" y="309409"/>
                  <a:pt x="29106" y="285199"/>
                  <a:pt x="56095" y="270830"/>
                </a:cubicBezTo>
                <a:cubicBezTo>
                  <a:pt x="65551" y="265909"/>
                  <a:pt x="77568" y="263744"/>
                  <a:pt x="88205" y="263744"/>
                </a:cubicBezTo>
                <a:cubicBezTo>
                  <a:pt x="104753" y="263940"/>
                  <a:pt x="121498" y="266893"/>
                  <a:pt x="138046" y="269058"/>
                </a:cubicBezTo>
                <a:cubicBezTo>
                  <a:pt x="154199" y="271223"/>
                  <a:pt x="170156" y="274766"/>
                  <a:pt x="186113" y="275750"/>
                </a:cubicBezTo>
                <a:cubicBezTo>
                  <a:pt x="212511" y="277325"/>
                  <a:pt x="237726" y="270436"/>
                  <a:pt x="261563" y="260397"/>
                </a:cubicBezTo>
                <a:cubicBezTo>
                  <a:pt x="284415" y="250752"/>
                  <a:pt x="306281" y="238942"/>
                  <a:pt x="328345" y="227526"/>
                </a:cubicBezTo>
                <a:cubicBezTo>
                  <a:pt x="366562" y="207646"/>
                  <a:pt x="398476" y="179301"/>
                  <a:pt x="430192" y="150957"/>
                </a:cubicBezTo>
                <a:cubicBezTo>
                  <a:pt x="444376" y="138360"/>
                  <a:pt x="456787" y="123794"/>
                  <a:pt x="471168" y="111197"/>
                </a:cubicBezTo>
                <a:cubicBezTo>
                  <a:pt x="490079" y="94466"/>
                  <a:pt x="506233" y="74782"/>
                  <a:pt x="528691" y="61988"/>
                </a:cubicBezTo>
                <a:cubicBezTo>
                  <a:pt x="537753" y="56673"/>
                  <a:pt x="545239" y="48800"/>
                  <a:pt x="554104" y="43092"/>
                </a:cubicBezTo>
                <a:cubicBezTo>
                  <a:pt x="567302" y="34825"/>
                  <a:pt x="580501" y="26361"/>
                  <a:pt x="594685" y="19865"/>
                </a:cubicBezTo>
                <a:cubicBezTo>
                  <a:pt x="613991" y="11204"/>
                  <a:pt x="634478" y="6284"/>
                  <a:pt x="655557" y="2544"/>
                </a:cubicBezTo>
                <a:cubicBezTo>
                  <a:pt x="681758" y="-2180"/>
                  <a:pt x="707367" y="379"/>
                  <a:pt x="732583" y="4512"/>
                </a:cubicBezTo>
                <a:cubicBezTo>
                  <a:pt x="757405" y="8449"/>
                  <a:pt x="782226" y="15535"/>
                  <a:pt x="803305" y="30691"/>
                </a:cubicBezTo>
                <a:cubicBezTo>
                  <a:pt x="807048" y="33250"/>
                  <a:pt x="810200" y="36793"/>
                  <a:pt x="813352" y="39942"/>
                </a:cubicBezTo>
                <a:cubicBezTo>
                  <a:pt x="835415" y="62775"/>
                  <a:pt x="854130" y="87773"/>
                  <a:pt x="864768" y="118283"/>
                </a:cubicBezTo>
                <a:cubicBezTo>
                  <a:pt x="867132" y="124975"/>
                  <a:pt x="870875" y="131077"/>
                  <a:pt x="874618" y="138950"/>
                </a:cubicBezTo>
                <a:cubicBezTo>
                  <a:pt x="889787" y="136982"/>
                  <a:pt x="904167" y="140525"/>
                  <a:pt x="918154" y="147611"/>
                </a:cubicBezTo>
                <a:cubicBezTo>
                  <a:pt x="931747" y="154500"/>
                  <a:pt x="938248" y="165720"/>
                  <a:pt x="942385" y="179301"/>
                </a:cubicBezTo>
                <a:cubicBezTo>
                  <a:pt x="947704" y="195639"/>
                  <a:pt x="937263" y="213747"/>
                  <a:pt x="921109" y="216700"/>
                </a:cubicBezTo>
                <a:cubicBezTo>
                  <a:pt x="909683" y="218865"/>
                  <a:pt x="898257" y="220440"/>
                  <a:pt x="885256" y="222408"/>
                </a:cubicBezTo>
                <a:cubicBezTo>
                  <a:pt x="883877" y="231463"/>
                  <a:pt x="882695" y="242485"/>
                  <a:pt x="880134" y="253114"/>
                </a:cubicBezTo>
                <a:cubicBezTo>
                  <a:pt x="872845" y="284214"/>
                  <a:pt x="865359" y="315314"/>
                  <a:pt x="856888" y="346217"/>
                </a:cubicBezTo>
                <a:cubicBezTo>
                  <a:pt x="850190" y="370625"/>
                  <a:pt x="841719" y="394639"/>
                  <a:pt x="834036" y="418849"/>
                </a:cubicBezTo>
                <a:cubicBezTo>
                  <a:pt x="823596" y="450737"/>
                  <a:pt x="810200" y="481640"/>
                  <a:pt x="792076" y="509787"/>
                </a:cubicBezTo>
                <a:cubicBezTo>
                  <a:pt x="776119" y="534785"/>
                  <a:pt x="758390" y="559586"/>
                  <a:pt x="734947" y="578482"/>
                </a:cubicBezTo>
                <a:cubicBezTo>
                  <a:pt x="703033" y="604465"/>
                  <a:pt x="670135" y="629069"/>
                  <a:pt x="637236" y="653280"/>
                </a:cubicBezTo>
                <a:cubicBezTo>
                  <a:pt x="627977" y="660169"/>
                  <a:pt x="616552" y="664106"/>
                  <a:pt x="606111" y="669420"/>
                </a:cubicBezTo>
                <a:cubicBezTo>
                  <a:pt x="603550" y="670798"/>
                  <a:pt x="600989" y="672373"/>
                  <a:pt x="599019" y="673554"/>
                </a:cubicBezTo>
                <a:cubicBezTo>
                  <a:pt x="615961" y="704457"/>
                  <a:pt x="632902" y="734572"/>
                  <a:pt x="649056" y="765082"/>
                </a:cubicBezTo>
                <a:cubicBezTo>
                  <a:pt x="652208" y="771184"/>
                  <a:pt x="655951" y="774333"/>
                  <a:pt x="662452" y="775711"/>
                </a:cubicBezTo>
                <a:cubicBezTo>
                  <a:pt x="691805" y="781813"/>
                  <a:pt x="721157" y="788112"/>
                  <a:pt x="750313" y="794607"/>
                </a:cubicBezTo>
                <a:cubicBezTo>
                  <a:pt x="755238" y="795591"/>
                  <a:pt x="760753" y="796969"/>
                  <a:pt x="764299" y="799922"/>
                </a:cubicBezTo>
                <a:cubicBezTo>
                  <a:pt x="767057" y="802284"/>
                  <a:pt x="767451" y="807598"/>
                  <a:pt x="769027" y="811535"/>
                </a:cubicBezTo>
                <a:cubicBezTo>
                  <a:pt x="765481" y="812913"/>
                  <a:pt x="761541" y="815865"/>
                  <a:pt x="758390" y="815275"/>
                </a:cubicBezTo>
                <a:cubicBezTo>
                  <a:pt x="730022" y="809960"/>
                  <a:pt x="700669" y="809567"/>
                  <a:pt x="673287" y="798347"/>
                </a:cubicBezTo>
                <a:cubicBezTo>
                  <a:pt x="669741" y="796969"/>
                  <a:pt x="665801" y="796379"/>
                  <a:pt x="659300" y="794804"/>
                </a:cubicBezTo>
                <a:cubicBezTo>
                  <a:pt x="662649" y="798937"/>
                  <a:pt x="663831" y="801103"/>
                  <a:pt x="665604" y="802480"/>
                </a:cubicBezTo>
                <a:cubicBezTo>
                  <a:pt x="683137" y="816259"/>
                  <a:pt x="701063" y="829840"/>
                  <a:pt x="718399" y="843816"/>
                </a:cubicBezTo>
                <a:cubicBezTo>
                  <a:pt x="722930" y="847556"/>
                  <a:pt x="726870" y="852673"/>
                  <a:pt x="729037" y="857988"/>
                </a:cubicBezTo>
                <a:cubicBezTo>
                  <a:pt x="731992" y="865468"/>
                  <a:pt x="726673" y="870585"/>
                  <a:pt x="719384" y="867436"/>
                </a:cubicBezTo>
                <a:cubicBezTo>
                  <a:pt x="711504" y="863893"/>
                  <a:pt x="704018" y="859366"/>
                  <a:pt x="697517" y="853854"/>
                </a:cubicBezTo>
                <a:cubicBezTo>
                  <a:pt x="684910" y="842832"/>
                  <a:pt x="672893" y="831022"/>
                  <a:pt x="660876" y="819408"/>
                </a:cubicBezTo>
                <a:cubicBezTo>
                  <a:pt x="659103" y="817834"/>
                  <a:pt x="657330" y="816259"/>
                  <a:pt x="653193" y="812716"/>
                </a:cubicBezTo>
                <a:cubicBezTo>
                  <a:pt x="650435" y="830431"/>
                  <a:pt x="648268" y="845784"/>
                  <a:pt x="645904" y="861137"/>
                </a:cubicBezTo>
                <a:cubicBezTo>
                  <a:pt x="645313" y="865664"/>
                  <a:pt x="645510" y="870585"/>
                  <a:pt x="643934" y="874719"/>
                </a:cubicBezTo>
                <a:cubicBezTo>
                  <a:pt x="642555" y="878656"/>
                  <a:pt x="639403" y="883970"/>
                  <a:pt x="636448" y="884561"/>
                </a:cubicBezTo>
                <a:cubicBezTo>
                  <a:pt x="633099" y="885151"/>
                  <a:pt x="627189" y="881805"/>
                  <a:pt x="625613" y="878459"/>
                </a:cubicBezTo>
                <a:cubicBezTo>
                  <a:pt x="623053" y="873341"/>
                  <a:pt x="621477" y="866845"/>
                  <a:pt x="622068" y="861137"/>
                </a:cubicBezTo>
                <a:cubicBezTo>
                  <a:pt x="624038" y="838895"/>
                  <a:pt x="626598" y="816653"/>
                  <a:pt x="629947" y="794607"/>
                </a:cubicBezTo>
                <a:cubicBezTo>
                  <a:pt x="631129" y="786734"/>
                  <a:pt x="630341" y="780238"/>
                  <a:pt x="626402" y="772955"/>
                </a:cubicBezTo>
                <a:cubicBezTo>
                  <a:pt x="611233" y="744217"/>
                  <a:pt x="597049" y="715086"/>
                  <a:pt x="582274" y="685954"/>
                </a:cubicBezTo>
                <a:cubicBezTo>
                  <a:pt x="581092" y="683789"/>
                  <a:pt x="579319" y="682018"/>
                  <a:pt x="578334" y="680443"/>
                </a:cubicBezTo>
                <a:cubicBezTo>
                  <a:pt x="558438" y="685561"/>
                  <a:pt x="539526" y="690875"/>
                  <a:pt x="520220" y="695205"/>
                </a:cubicBezTo>
                <a:cubicBezTo>
                  <a:pt x="487913" y="702685"/>
                  <a:pt x="455211" y="706425"/>
                  <a:pt x="421918" y="706031"/>
                </a:cubicBezTo>
                <a:cubicBezTo>
                  <a:pt x="405174" y="705835"/>
                  <a:pt x="388429" y="707016"/>
                  <a:pt x="371881" y="702292"/>
                </a:cubicBezTo>
                <a:cubicBezTo>
                  <a:pt x="367941" y="701111"/>
                  <a:pt x="363016" y="702685"/>
                  <a:pt x="359470" y="702882"/>
                </a:cubicBezTo>
                <a:cubicBezTo>
                  <a:pt x="354152" y="739887"/>
                  <a:pt x="358682" y="774924"/>
                  <a:pt x="365971" y="809763"/>
                </a:cubicBezTo>
                <a:cubicBezTo>
                  <a:pt x="367350" y="816259"/>
                  <a:pt x="370108" y="819211"/>
                  <a:pt x="376018" y="821377"/>
                </a:cubicBezTo>
                <a:cubicBezTo>
                  <a:pt x="397294" y="829447"/>
                  <a:pt x="418570" y="838108"/>
                  <a:pt x="439648" y="846571"/>
                </a:cubicBezTo>
                <a:cubicBezTo>
                  <a:pt x="449498" y="850508"/>
                  <a:pt x="459545" y="854248"/>
                  <a:pt x="469395" y="858578"/>
                </a:cubicBezTo>
                <a:cubicBezTo>
                  <a:pt x="472547" y="859956"/>
                  <a:pt x="476290" y="861925"/>
                  <a:pt x="477866" y="864680"/>
                </a:cubicBezTo>
                <a:cubicBezTo>
                  <a:pt x="479639" y="867830"/>
                  <a:pt x="481018" y="872947"/>
                  <a:pt x="479639" y="875506"/>
                </a:cubicBezTo>
                <a:cubicBezTo>
                  <a:pt x="478260" y="877868"/>
                  <a:pt x="472547" y="879443"/>
                  <a:pt x="469395" y="878656"/>
                </a:cubicBezTo>
                <a:cubicBezTo>
                  <a:pt x="456196" y="875113"/>
                  <a:pt x="442997" y="870979"/>
                  <a:pt x="429995" y="866649"/>
                </a:cubicBezTo>
                <a:cubicBezTo>
                  <a:pt x="414827" y="861334"/>
                  <a:pt x="399855" y="855626"/>
                  <a:pt x="384883" y="850115"/>
                </a:cubicBezTo>
                <a:cubicBezTo>
                  <a:pt x="384292" y="851295"/>
                  <a:pt x="383701" y="851886"/>
                  <a:pt x="383110" y="852477"/>
                </a:cubicBezTo>
                <a:close/>
                <a:moveTo>
                  <a:pt x="23787" y="386962"/>
                </a:moveTo>
                <a:cubicBezTo>
                  <a:pt x="24378" y="434596"/>
                  <a:pt x="34228" y="475144"/>
                  <a:pt x="56883" y="511755"/>
                </a:cubicBezTo>
                <a:cubicBezTo>
                  <a:pt x="63975" y="523172"/>
                  <a:pt x="72249" y="534785"/>
                  <a:pt x="82296" y="543446"/>
                </a:cubicBezTo>
                <a:cubicBezTo>
                  <a:pt x="98646" y="557618"/>
                  <a:pt x="117164" y="569231"/>
                  <a:pt x="134303" y="582222"/>
                </a:cubicBezTo>
                <a:cubicBezTo>
                  <a:pt x="138243" y="585175"/>
                  <a:pt x="141592" y="589308"/>
                  <a:pt x="144744" y="593245"/>
                </a:cubicBezTo>
                <a:cubicBezTo>
                  <a:pt x="157548" y="610567"/>
                  <a:pt x="175278" y="621392"/>
                  <a:pt x="193993" y="630447"/>
                </a:cubicBezTo>
                <a:cubicBezTo>
                  <a:pt x="219209" y="642651"/>
                  <a:pt x="246000" y="650524"/>
                  <a:pt x="273777" y="655051"/>
                </a:cubicBezTo>
                <a:cubicBezTo>
                  <a:pt x="315146" y="661940"/>
                  <a:pt x="354939" y="677884"/>
                  <a:pt x="397688" y="677294"/>
                </a:cubicBezTo>
                <a:cubicBezTo>
                  <a:pt x="415812" y="677097"/>
                  <a:pt x="434132" y="676506"/>
                  <a:pt x="452256" y="674735"/>
                </a:cubicBezTo>
                <a:cubicBezTo>
                  <a:pt x="488307" y="671388"/>
                  <a:pt x="523175" y="661547"/>
                  <a:pt x="557453" y="650524"/>
                </a:cubicBezTo>
                <a:cubicBezTo>
                  <a:pt x="573606" y="645209"/>
                  <a:pt x="589760" y="638517"/>
                  <a:pt x="604732" y="630250"/>
                </a:cubicBezTo>
                <a:cubicBezTo>
                  <a:pt x="646889" y="606630"/>
                  <a:pt x="686092" y="578679"/>
                  <a:pt x="721157" y="545414"/>
                </a:cubicBezTo>
                <a:cubicBezTo>
                  <a:pt x="732780" y="534195"/>
                  <a:pt x="745191" y="522975"/>
                  <a:pt x="754056" y="509787"/>
                </a:cubicBezTo>
                <a:cubicBezTo>
                  <a:pt x="777104" y="475341"/>
                  <a:pt x="798183" y="439517"/>
                  <a:pt x="812564" y="400150"/>
                </a:cubicBezTo>
                <a:cubicBezTo>
                  <a:pt x="820247" y="379089"/>
                  <a:pt x="829505" y="358618"/>
                  <a:pt x="835809" y="337360"/>
                </a:cubicBezTo>
                <a:cubicBezTo>
                  <a:pt x="843295" y="312165"/>
                  <a:pt x="848614" y="286183"/>
                  <a:pt x="854918" y="260397"/>
                </a:cubicBezTo>
                <a:cubicBezTo>
                  <a:pt x="861222" y="234415"/>
                  <a:pt x="863980" y="208433"/>
                  <a:pt x="858661" y="181860"/>
                </a:cubicBezTo>
                <a:cubicBezTo>
                  <a:pt x="852554" y="151745"/>
                  <a:pt x="841128" y="123794"/>
                  <a:pt x="826945" y="96434"/>
                </a:cubicBezTo>
                <a:cubicBezTo>
                  <a:pt x="816898" y="76947"/>
                  <a:pt x="801729" y="62972"/>
                  <a:pt x="783408" y="53130"/>
                </a:cubicBezTo>
                <a:cubicBezTo>
                  <a:pt x="759571" y="40139"/>
                  <a:pt x="732780" y="34825"/>
                  <a:pt x="705988" y="32266"/>
                </a:cubicBezTo>
                <a:cubicBezTo>
                  <a:pt x="683728" y="30101"/>
                  <a:pt x="661270" y="30888"/>
                  <a:pt x="639403" y="36793"/>
                </a:cubicBezTo>
                <a:cubicBezTo>
                  <a:pt x="622462" y="41517"/>
                  <a:pt x="604929" y="46241"/>
                  <a:pt x="589366" y="54311"/>
                </a:cubicBezTo>
                <a:cubicBezTo>
                  <a:pt x="565135" y="67302"/>
                  <a:pt x="543269" y="83640"/>
                  <a:pt x="523372" y="102733"/>
                </a:cubicBezTo>
                <a:cubicBezTo>
                  <a:pt x="503672" y="121629"/>
                  <a:pt x="481609" y="137966"/>
                  <a:pt x="462697" y="157453"/>
                </a:cubicBezTo>
                <a:cubicBezTo>
                  <a:pt x="445361" y="175168"/>
                  <a:pt x="429010" y="193670"/>
                  <a:pt x="409311" y="208827"/>
                </a:cubicBezTo>
                <a:cubicBezTo>
                  <a:pt x="381140" y="230675"/>
                  <a:pt x="352773" y="251737"/>
                  <a:pt x="319677" y="265712"/>
                </a:cubicBezTo>
                <a:cubicBezTo>
                  <a:pt x="315934" y="267287"/>
                  <a:pt x="312191" y="269058"/>
                  <a:pt x="308842" y="271026"/>
                </a:cubicBezTo>
                <a:cubicBezTo>
                  <a:pt x="282642" y="286380"/>
                  <a:pt x="254077" y="295631"/>
                  <a:pt x="224133" y="299174"/>
                </a:cubicBezTo>
                <a:cubicBezTo>
                  <a:pt x="202464" y="301733"/>
                  <a:pt x="180794" y="302126"/>
                  <a:pt x="158927" y="296615"/>
                </a:cubicBezTo>
                <a:cubicBezTo>
                  <a:pt x="137455" y="291104"/>
                  <a:pt x="115391" y="286970"/>
                  <a:pt x="92736" y="287757"/>
                </a:cubicBezTo>
                <a:cubicBezTo>
                  <a:pt x="72249" y="288348"/>
                  <a:pt x="56686" y="297009"/>
                  <a:pt x="44866" y="313346"/>
                </a:cubicBezTo>
                <a:cubicBezTo>
                  <a:pt x="28121" y="336769"/>
                  <a:pt x="24575" y="363736"/>
                  <a:pt x="23787" y="386962"/>
                </a:cubicBezTo>
                <a:close/>
                <a:moveTo>
                  <a:pt x="884665" y="196229"/>
                </a:moveTo>
                <a:cubicBezTo>
                  <a:pt x="896090" y="195836"/>
                  <a:pt x="904561" y="193473"/>
                  <a:pt x="911259" y="186584"/>
                </a:cubicBezTo>
                <a:cubicBezTo>
                  <a:pt x="916775" y="180876"/>
                  <a:pt x="916381" y="174774"/>
                  <a:pt x="909486" y="171822"/>
                </a:cubicBezTo>
                <a:cubicBezTo>
                  <a:pt x="901015" y="168279"/>
                  <a:pt x="891757" y="166310"/>
                  <a:pt x="880528" y="163161"/>
                </a:cubicBezTo>
                <a:cubicBezTo>
                  <a:pt x="882301" y="175365"/>
                  <a:pt x="883483" y="185206"/>
                  <a:pt x="884665" y="196229"/>
                </a:cubicBezTo>
                <a:close/>
                <a:moveTo>
                  <a:pt x="308251" y="473176"/>
                </a:moveTo>
                <a:cubicBezTo>
                  <a:pt x="322238" y="467468"/>
                  <a:pt x="337407" y="464121"/>
                  <a:pt x="351985" y="459594"/>
                </a:cubicBezTo>
                <a:cubicBezTo>
                  <a:pt x="356515" y="458216"/>
                  <a:pt x="361243" y="455854"/>
                  <a:pt x="360258" y="450343"/>
                </a:cubicBezTo>
                <a:cubicBezTo>
                  <a:pt x="359470" y="446209"/>
                  <a:pt x="357303" y="441289"/>
                  <a:pt x="353955" y="439123"/>
                </a:cubicBezTo>
                <a:cubicBezTo>
                  <a:pt x="350015" y="436565"/>
                  <a:pt x="344302" y="435580"/>
                  <a:pt x="339574" y="435974"/>
                </a:cubicBezTo>
                <a:cubicBezTo>
                  <a:pt x="332088" y="436565"/>
                  <a:pt x="324602" y="438730"/>
                  <a:pt x="317313" y="440501"/>
                </a:cubicBezTo>
                <a:cubicBezTo>
                  <a:pt x="286582" y="447784"/>
                  <a:pt x="260381" y="436565"/>
                  <a:pt x="235953" y="419440"/>
                </a:cubicBezTo>
                <a:cubicBezTo>
                  <a:pt x="232604" y="417078"/>
                  <a:pt x="231028" y="412354"/>
                  <a:pt x="228861" y="409204"/>
                </a:cubicBezTo>
                <a:cubicBezTo>
                  <a:pt x="232998" y="401331"/>
                  <a:pt x="238711" y="398379"/>
                  <a:pt x="245606" y="397788"/>
                </a:cubicBezTo>
                <a:cubicBezTo>
                  <a:pt x="257229" y="396607"/>
                  <a:pt x="268852" y="395229"/>
                  <a:pt x="280475" y="394639"/>
                </a:cubicBezTo>
                <a:cubicBezTo>
                  <a:pt x="314358" y="393064"/>
                  <a:pt x="347257" y="387356"/>
                  <a:pt x="377988" y="372593"/>
                </a:cubicBezTo>
                <a:cubicBezTo>
                  <a:pt x="394733" y="364523"/>
                  <a:pt x="410493" y="354484"/>
                  <a:pt x="426055" y="344446"/>
                </a:cubicBezTo>
                <a:cubicBezTo>
                  <a:pt x="434329" y="338934"/>
                  <a:pt x="441815" y="331848"/>
                  <a:pt x="448710" y="324565"/>
                </a:cubicBezTo>
                <a:cubicBezTo>
                  <a:pt x="454226" y="318660"/>
                  <a:pt x="453635" y="309606"/>
                  <a:pt x="448710" y="305276"/>
                </a:cubicBezTo>
                <a:cubicBezTo>
                  <a:pt x="443785" y="300748"/>
                  <a:pt x="438860" y="301339"/>
                  <a:pt x="431177" y="307047"/>
                </a:cubicBezTo>
                <a:cubicBezTo>
                  <a:pt x="420737" y="314921"/>
                  <a:pt x="410493" y="323384"/>
                  <a:pt x="399461" y="330274"/>
                </a:cubicBezTo>
                <a:cubicBezTo>
                  <a:pt x="388823" y="336769"/>
                  <a:pt x="377791" y="342281"/>
                  <a:pt x="365774" y="346414"/>
                </a:cubicBezTo>
                <a:cubicBezTo>
                  <a:pt x="332679" y="357634"/>
                  <a:pt x="299583" y="368263"/>
                  <a:pt x="263927" y="368853"/>
                </a:cubicBezTo>
                <a:cubicBezTo>
                  <a:pt x="251910" y="369050"/>
                  <a:pt x="239696" y="371215"/>
                  <a:pt x="228270" y="375152"/>
                </a:cubicBezTo>
                <a:cubicBezTo>
                  <a:pt x="202661" y="384010"/>
                  <a:pt x="197342" y="408023"/>
                  <a:pt x="215663" y="427904"/>
                </a:cubicBezTo>
                <a:cubicBezTo>
                  <a:pt x="226103" y="439123"/>
                  <a:pt x="237529" y="449162"/>
                  <a:pt x="251713" y="455657"/>
                </a:cubicBezTo>
                <a:cubicBezTo>
                  <a:pt x="255259" y="457232"/>
                  <a:pt x="258411" y="459594"/>
                  <a:pt x="263139" y="462547"/>
                </a:cubicBezTo>
                <a:cubicBezTo>
                  <a:pt x="258805" y="466483"/>
                  <a:pt x="255850" y="469633"/>
                  <a:pt x="252304" y="472388"/>
                </a:cubicBezTo>
                <a:cubicBezTo>
                  <a:pt x="235756" y="485380"/>
                  <a:pt x="233589" y="503488"/>
                  <a:pt x="246591" y="519629"/>
                </a:cubicBezTo>
                <a:cubicBezTo>
                  <a:pt x="254471" y="529471"/>
                  <a:pt x="264518" y="536557"/>
                  <a:pt x="277126" y="538328"/>
                </a:cubicBezTo>
                <a:cubicBezTo>
                  <a:pt x="289142" y="539903"/>
                  <a:pt x="301356" y="540296"/>
                  <a:pt x="313570" y="540296"/>
                </a:cubicBezTo>
                <a:cubicBezTo>
                  <a:pt x="324996" y="540100"/>
                  <a:pt x="336619" y="538525"/>
                  <a:pt x="348242" y="537541"/>
                </a:cubicBezTo>
                <a:cubicBezTo>
                  <a:pt x="345484" y="562145"/>
                  <a:pt x="354152" y="578286"/>
                  <a:pt x="374442" y="583600"/>
                </a:cubicBezTo>
                <a:cubicBezTo>
                  <a:pt x="383504" y="585962"/>
                  <a:pt x="393551" y="585765"/>
                  <a:pt x="403007" y="585175"/>
                </a:cubicBezTo>
                <a:cubicBezTo>
                  <a:pt x="413645" y="584584"/>
                  <a:pt x="424085" y="582419"/>
                  <a:pt x="434526" y="580254"/>
                </a:cubicBezTo>
                <a:cubicBezTo>
                  <a:pt x="446937" y="577892"/>
                  <a:pt x="459742" y="576317"/>
                  <a:pt x="471562" y="571987"/>
                </a:cubicBezTo>
                <a:cubicBezTo>
                  <a:pt x="502096" y="560767"/>
                  <a:pt x="524160" y="538131"/>
                  <a:pt x="544845" y="514117"/>
                </a:cubicBezTo>
                <a:cubicBezTo>
                  <a:pt x="545436" y="513330"/>
                  <a:pt x="546421" y="512346"/>
                  <a:pt x="546421" y="511559"/>
                </a:cubicBezTo>
                <a:cubicBezTo>
                  <a:pt x="546224" y="508803"/>
                  <a:pt x="546618" y="505063"/>
                  <a:pt x="545042" y="503488"/>
                </a:cubicBezTo>
                <a:cubicBezTo>
                  <a:pt x="543466" y="501914"/>
                  <a:pt x="539132" y="500930"/>
                  <a:pt x="536965" y="501914"/>
                </a:cubicBezTo>
                <a:cubicBezTo>
                  <a:pt x="533419" y="503488"/>
                  <a:pt x="530661" y="506835"/>
                  <a:pt x="527706" y="509590"/>
                </a:cubicBezTo>
                <a:cubicBezTo>
                  <a:pt x="507415" y="527699"/>
                  <a:pt x="485943" y="544430"/>
                  <a:pt x="458757" y="549548"/>
                </a:cubicBezTo>
                <a:cubicBezTo>
                  <a:pt x="433344" y="554272"/>
                  <a:pt x="407538" y="556634"/>
                  <a:pt x="381928" y="559783"/>
                </a:cubicBezTo>
                <a:cubicBezTo>
                  <a:pt x="379367" y="560177"/>
                  <a:pt x="376609" y="558208"/>
                  <a:pt x="371881" y="557027"/>
                </a:cubicBezTo>
                <a:cubicBezTo>
                  <a:pt x="375821" y="551319"/>
                  <a:pt x="378382" y="546595"/>
                  <a:pt x="382125" y="542658"/>
                </a:cubicBezTo>
                <a:cubicBezTo>
                  <a:pt x="388626" y="535572"/>
                  <a:pt x="395718" y="529077"/>
                  <a:pt x="402613" y="522385"/>
                </a:cubicBezTo>
                <a:cubicBezTo>
                  <a:pt x="409902" y="515298"/>
                  <a:pt x="411084" y="509197"/>
                  <a:pt x="406750" y="502307"/>
                </a:cubicBezTo>
                <a:cubicBezTo>
                  <a:pt x="402416" y="495615"/>
                  <a:pt x="393945" y="493450"/>
                  <a:pt x="385277" y="496599"/>
                </a:cubicBezTo>
                <a:cubicBezTo>
                  <a:pt x="376806" y="499748"/>
                  <a:pt x="368138" y="503095"/>
                  <a:pt x="359470" y="505260"/>
                </a:cubicBezTo>
                <a:cubicBezTo>
                  <a:pt x="334846" y="511559"/>
                  <a:pt x="310024" y="516479"/>
                  <a:pt x="284415" y="514314"/>
                </a:cubicBezTo>
                <a:cubicBezTo>
                  <a:pt x="276141" y="513724"/>
                  <a:pt x="268064" y="512936"/>
                  <a:pt x="262548" y="502898"/>
                </a:cubicBezTo>
                <a:cubicBezTo>
                  <a:pt x="275353" y="488529"/>
                  <a:pt x="291506" y="480065"/>
                  <a:pt x="308251" y="473176"/>
                </a:cubicBezTo>
                <a:close/>
                <a:moveTo>
                  <a:pt x="704609" y="195639"/>
                </a:moveTo>
                <a:cubicBezTo>
                  <a:pt x="712883" y="185010"/>
                  <a:pt x="713671" y="156272"/>
                  <a:pt x="699487" y="145446"/>
                </a:cubicBezTo>
                <a:cubicBezTo>
                  <a:pt x="688850" y="137179"/>
                  <a:pt x="677227" y="131864"/>
                  <a:pt x="663240" y="132061"/>
                </a:cubicBezTo>
                <a:cubicBezTo>
                  <a:pt x="646692" y="132258"/>
                  <a:pt x="634675" y="144658"/>
                  <a:pt x="636054" y="160996"/>
                </a:cubicBezTo>
                <a:cubicBezTo>
                  <a:pt x="638615" y="188356"/>
                  <a:pt x="653587" y="201937"/>
                  <a:pt x="679394" y="202725"/>
                </a:cubicBezTo>
                <a:cubicBezTo>
                  <a:pt x="690623" y="203512"/>
                  <a:pt x="699290" y="202331"/>
                  <a:pt x="704609" y="195639"/>
                </a:cubicBezTo>
                <a:close/>
              </a:path>
            </a:pathLst>
          </a:custGeom>
          <a:solidFill>
            <a:srgbClr val="BDDE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3"/>
          <p:cNvGrpSpPr/>
          <p:nvPr/>
        </p:nvGrpSpPr>
        <p:grpSpPr>
          <a:xfrm>
            <a:off x="4060725" y="2400310"/>
            <a:ext cx="10303649" cy="5963233"/>
            <a:chOff x="-474649" y="-928332"/>
            <a:chExt cx="13738200" cy="7950977"/>
          </a:xfrm>
        </p:grpSpPr>
        <p:sp>
          <p:nvSpPr>
            <p:cNvPr id="207" name="Google Shape;207;p13"/>
            <p:cNvSpPr txBox="1"/>
            <p:nvPr/>
          </p:nvSpPr>
          <p:spPr>
            <a:xfrm>
              <a:off x="-474649" y="1421112"/>
              <a:ext cx="13738200" cy="5601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10500" dirty="0">
                  <a:solidFill>
                    <a:schemeClr val="accent2"/>
                  </a:solidFill>
                  <a:latin typeface="#9Slide07 IcielCrocante" panose="02000000000000000000" pitchFamily="2" charset="-93"/>
                  <a:ea typeface="Luckiest Guy"/>
                  <a:cs typeface="Luckiest Guy"/>
                  <a:sym typeface="Luckiest Guy"/>
                </a:rPr>
                <a:t>DẪN XUẤT HALOGEN</a:t>
              </a:r>
              <a:endParaRPr lang="en-US" dirty="0">
                <a:solidFill>
                  <a:schemeClr val="accent2"/>
                </a:solidFill>
                <a:latin typeface="#9Slide07 IcielCrocante" panose="02000000000000000000" pitchFamily="2" charset="-93"/>
              </a:endParaRPr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3002430" y="-928332"/>
              <a:ext cx="7130999" cy="2092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8499" dirty="0">
                  <a:solidFill>
                    <a:schemeClr val="accent2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BÀI 19:</a:t>
              </a:r>
              <a:r>
                <a:rPr lang="en-US" sz="8499" dirty="0">
                  <a:solidFill>
                    <a:schemeClr val="accent2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 </a:t>
              </a:r>
              <a:endParaRPr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10" name="Google Shape;210;p13"/>
          <p:cNvGrpSpPr/>
          <p:nvPr/>
        </p:nvGrpSpPr>
        <p:grpSpPr>
          <a:xfrm rot="-3670912">
            <a:off x="2690995" y="7115948"/>
            <a:ext cx="971870" cy="1720544"/>
            <a:chOff x="2690995" y="7115948"/>
            <a:chExt cx="971870" cy="1720544"/>
          </a:xfrm>
        </p:grpSpPr>
        <p:grpSp>
          <p:nvGrpSpPr>
            <p:cNvPr id="211" name="Google Shape;211;p13"/>
            <p:cNvGrpSpPr/>
            <p:nvPr/>
          </p:nvGrpSpPr>
          <p:grpSpPr>
            <a:xfrm>
              <a:off x="2690995" y="7115948"/>
              <a:ext cx="971870" cy="1720544"/>
              <a:chOff x="2690995" y="7115948"/>
              <a:chExt cx="971870" cy="1720544"/>
            </a:xfrm>
          </p:grpSpPr>
          <p:sp>
            <p:nvSpPr>
              <p:cNvPr id="212" name="Google Shape;212;p13"/>
              <p:cNvSpPr/>
              <p:nvPr/>
            </p:nvSpPr>
            <p:spPr>
              <a:xfrm>
                <a:off x="2780440" y="8039410"/>
                <a:ext cx="365354" cy="797082"/>
              </a:xfrm>
              <a:custGeom>
                <a:avLst/>
                <a:gdLst/>
                <a:ahLst/>
                <a:cxnLst/>
                <a:rect l="l" t="t" r="r" b="b"/>
                <a:pathLst>
                  <a:path w="365354" h="797082" extrusionOk="0">
                    <a:moveTo>
                      <a:pt x="335633" y="213025"/>
                    </a:moveTo>
                    <a:cubicBezTo>
                      <a:pt x="240582" y="411387"/>
                      <a:pt x="144049" y="591352"/>
                      <a:pt x="29462" y="789122"/>
                    </a:cubicBezTo>
                    <a:cubicBezTo>
                      <a:pt x="20981" y="803764"/>
                      <a:pt x="-3644" y="796902"/>
                      <a:pt x="457" y="779156"/>
                    </a:cubicBezTo>
                    <a:cubicBezTo>
                      <a:pt x="109125" y="309283"/>
                      <a:pt x="176550" y="-5525"/>
                      <a:pt x="205592" y="73"/>
                    </a:cubicBezTo>
                    <a:cubicBezTo>
                      <a:pt x="268878" y="12296"/>
                      <a:pt x="348604" y="34340"/>
                      <a:pt x="363641" y="107817"/>
                    </a:cubicBezTo>
                    <a:cubicBezTo>
                      <a:pt x="371369" y="145631"/>
                      <a:pt x="351354" y="180108"/>
                      <a:pt x="335633" y="213025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2924372" y="8038844"/>
                <a:ext cx="219419" cy="320017"/>
              </a:xfrm>
              <a:custGeom>
                <a:avLst/>
                <a:gdLst/>
                <a:ahLst/>
                <a:cxnLst/>
                <a:rect l="l" t="t" r="r" b="b"/>
                <a:pathLst>
                  <a:path w="219419" h="320017" extrusionOk="0">
                    <a:moveTo>
                      <a:pt x="139708" y="320018"/>
                    </a:moveTo>
                    <a:cubicBezTo>
                      <a:pt x="15477" y="191259"/>
                      <a:pt x="22139" y="198479"/>
                      <a:pt x="0" y="174553"/>
                    </a:cubicBezTo>
                    <a:cubicBezTo>
                      <a:pt x="45458" y="-888"/>
                      <a:pt x="45341" y="-2505"/>
                      <a:pt x="61660" y="640"/>
                    </a:cubicBezTo>
                    <a:cubicBezTo>
                      <a:pt x="302651" y="47184"/>
                      <a:pt x="215277" y="168169"/>
                      <a:pt x="139708" y="320018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2690995" y="7115948"/>
                <a:ext cx="971870" cy="1147253"/>
              </a:xfrm>
              <a:custGeom>
                <a:avLst/>
                <a:gdLst/>
                <a:ahLst/>
                <a:cxnLst/>
                <a:rect l="l" t="t" r="r" b="b"/>
                <a:pathLst>
                  <a:path w="971870" h="1147253" extrusionOk="0">
                    <a:moveTo>
                      <a:pt x="602852" y="3100"/>
                    </a:moveTo>
                    <a:cubicBezTo>
                      <a:pt x="315302" y="-23101"/>
                      <a:pt x="536362" y="112623"/>
                      <a:pt x="305374" y="570205"/>
                    </a:cubicBezTo>
                    <a:cubicBezTo>
                      <a:pt x="197442" y="570205"/>
                      <a:pt x="62324" y="649012"/>
                      <a:pt x="9492" y="718925"/>
                    </a:cubicBezTo>
                    <a:cubicBezTo>
                      <a:pt x="-39631" y="783927"/>
                      <a:pt x="106784" y="1020622"/>
                      <a:pt x="335994" y="1108329"/>
                    </a:cubicBezTo>
                    <a:cubicBezTo>
                      <a:pt x="560460" y="1195254"/>
                      <a:pt x="831856" y="1120927"/>
                      <a:pt x="839034" y="1038251"/>
                    </a:cubicBezTo>
                    <a:cubicBezTo>
                      <a:pt x="846655" y="950452"/>
                      <a:pt x="798770" y="801528"/>
                      <a:pt x="718949" y="729407"/>
                    </a:cubicBezTo>
                    <a:cubicBezTo>
                      <a:pt x="855442" y="228756"/>
                      <a:pt x="1110298" y="283500"/>
                      <a:pt x="877750" y="108920"/>
                    </a:cubicBezTo>
                    <a:cubicBezTo>
                      <a:pt x="828803" y="72173"/>
                      <a:pt x="722796" y="14025"/>
                      <a:pt x="602852" y="310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2992526" y="7722305"/>
                <a:ext cx="404732" cy="173518"/>
              </a:xfrm>
              <a:custGeom>
                <a:avLst/>
                <a:gdLst/>
                <a:ahLst/>
                <a:cxnLst/>
                <a:rect l="l" t="t" r="r" b="b"/>
                <a:pathLst>
                  <a:path w="404732" h="173518" extrusionOk="0">
                    <a:moveTo>
                      <a:pt x="396839" y="149866"/>
                    </a:moveTo>
                    <a:cubicBezTo>
                      <a:pt x="237736" y="140458"/>
                      <a:pt x="180943" y="139288"/>
                      <a:pt x="18550" y="2529"/>
                    </a:cubicBezTo>
                    <a:cubicBezTo>
                      <a:pt x="10000" y="-4673"/>
                      <a:pt x="-5384" y="4731"/>
                      <a:pt x="1904" y="15385"/>
                    </a:cubicBezTo>
                    <a:cubicBezTo>
                      <a:pt x="78972" y="128036"/>
                      <a:pt x="281430" y="197749"/>
                      <a:pt x="398984" y="165702"/>
                    </a:cubicBezTo>
                    <a:cubicBezTo>
                      <a:pt x="408012" y="163242"/>
                      <a:pt x="405729" y="150393"/>
                      <a:pt x="396839" y="149866"/>
                    </a:cubicBezTo>
                    <a:close/>
                  </a:path>
                </a:pathLst>
              </a:custGeom>
              <a:solidFill>
                <a:srgbClr val="578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6" name="Google Shape;216;p13"/>
            <p:cNvSpPr/>
            <p:nvPr/>
          </p:nvSpPr>
          <p:spPr>
            <a:xfrm>
              <a:off x="3159777" y="7144460"/>
              <a:ext cx="459221" cy="238022"/>
            </a:xfrm>
            <a:custGeom>
              <a:avLst/>
              <a:gdLst/>
              <a:ahLst/>
              <a:cxnLst/>
              <a:rect l="l" t="t" r="r" b="b"/>
              <a:pathLst>
                <a:path w="459221" h="238022" extrusionOk="0">
                  <a:moveTo>
                    <a:pt x="444883" y="154254"/>
                  </a:moveTo>
                  <a:cubicBezTo>
                    <a:pt x="440472" y="148146"/>
                    <a:pt x="428065" y="151618"/>
                    <a:pt x="431517" y="159894"/>
                  </a:cubicBezTo>
                  <a:cubicBezTo>
                    <a:pt x="501152" y="326928"/>
                    <a:pt x="-97870" y="79369"/>
                    <a:pt x="33199" y="16569"/>
                  </a:cubicBezTo>
                  <a:cubicBezTo>
                    <a:pt x="42116" y="12295"/>
                    <a:pt x="35836" y="-2859"/>
                    <a:pt x="26420" y="475"/>
                  </a:cubicBezTo>
                  <a:cubicBezTo>
                    <a:pt x="-25584" y="18882"/>
                    <a:pt x="10664" y="81069"/>
                    <a:pt x="37623" y="104572"/>
                  </a:cubicBezTo>
                  <a:cubicBezTo>
                    <a:pt x="82270" y="143497"/>
                    <a:pt x="142981" y="167537"/>
                    <a:pt x="197298" y="189477"/>
                  </a:cubicBezTo>
                  <a:cubicBezTo>
                    <a:pt x="446306" y="290053"/>
                    <a:pt x="486751" y="212240"/>
                    <a:pt x="444883" y="154254"/>
                  </a:cubicBezTo>
                  <a:close/>
                </a:path>
              </a:pathLst>
            </a:custGeom>
            <a:solidFill>
              <a:srgbClr val="5787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3"/>
          <p:cNvGrpSpPr/>
          <p:nvPr/>
        </p:nvGrpSpPr>
        <p:grpSpPr>
          <a:xfrm rot="-3150858">
            <a:off x="248876" y="7049096"/>
            <a:ext cx="2566473" cy="4114793"/>
            <a:chOff x="248876" y="7049096"/>
            <a:chExt cx="2566473" cy="4114793"/>
          </a:xfrm>
        </p:grpSpPr>
        <p:sp>
          <p:nvSpPr>
            <p:cNvPr id="218" name="Google Shape;218;p13"/>
            <p:cNvSpPr/>
            <p:nvPr/>
          </p:nvSpPr>
          <p:spPr>
            <a:xfrm>
              <a:off x="788723" y="8683723"/>
              <a:ext cx="1386104" cy="1333259"/>
            </a:xfrm>
            <a:custGeom>
              <a:avLst/>
              <a:gdLst/>
              <a:ahLst/>
              <a:cxnLst/>
              <a:rect l="l" t="t" r="r" b="b"/>
              <a:pathLst>
                <a:path w="1386104" h="1333259" extrusionOk="0">
                  <a:moveTo>
                    <a:pt x="814064" y="395960"/>
                  </a:moveTo>
                  <a:cubicBezTo>
                    <a:pt x="486741" y="106681"/>
                    <a:pt x="332378" y="-29568"/>
                    <a:pt x="191076" y="5366"/>
                  </a:cubicBezTo>
                  <a:cubicBezTo>
                    <a:pt x="70656" y="35141"/>
                    <a:pt x="-3285" y="162832"/>
                    <a:pt x="112" y="290884"/>
                  </a:cubicBezTo>
                  <a:cubicBezTo>
                    <a:pt x="7169" y="557136"/>
                    <a:pt x="610113" y="1027927"/>
                    <a:pt x="824016" y="1188495"/>
                  </a:cubicBezTo>
                  <a:cubicBezTo>
                    <a:pt x="950316" y="1283283"/>
                    <a:pt x="1114516" y="1382261"/>
                    <a:pt x="1253145" y="1306277"/>
                  </a:cubicBezTo>
                  <a:cubicBezTo>
                    <a:pt x="1319009" y="1270174"/>
                    <a:pt x="1370011" y="1199564"/>
                    <a:pt x="1382768" y="1114034"/>
                  </a:cubicBezTo>
                  <a:cubicBezTo>
                    <a:pt x="1417501" y="881128"/>
                    <a:pt x="1177904" y="717490"/>
                    <a:pt x="814064" y="39596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8876" y="10431897"/>
              <a:ext cx="1524736" cy="731992"/>
            </a:xfrm>
            <a:custGeom>
              <a:avLst/>
              <a:gdLst/>
              <a:ahLst/>
              <a:cxnLst/>
              <a:rect l="l" t="t" r="r" b="b"/>
              <a:pathLst>
                <a:path w="1524736" h="731992" extrusionOk="0">
                  <a:moveTo>
                    <a:pt x="1454886" y="73490"/>
                  </a:moveTo>
                  <a:cubicBezTo>
                    <a:pt x="1366190" y="-20114"/>
                    <a:pt x="1205058" y="-18509"/>
                    <a:pt x="719440" y="45665"/>
                  </a:cubicBezTo>
                  <a:cubicBezTo>
                    <a:pt x="513146" y="72938"/>
                    <a:pt x="318489" y="93685"/>
                    <a:pt x="129393" y="199979"/>
                  </a:cubicBezTo>
                  <a:cubicBezTo>
                    <a:pt x="-71498" y="312905"/>
                    <a:pt x="-30382" y="680275"/>
                    <a:pt x="196754" y="719118"/>
                  </a:cubicBezTo>
                  <a:cubicBezTo>
                    <a:pt x="405261" y="754777"/>
                    <a:pt x="599794" y="709654"/>
                    <a:pt x="799632" y="665322"/>
                  </a:cubicBezTo>
                  <a:cubicBezTo>
                    <a:pt x="1291426" y="556197"/>
                    <a:pt x="1431692" y="501322"/>
                    <a:pt x="1491404" y="391194"/>
                  </a:cubicBezTo>
                  <a:cubicBezTo>
                    <a:pt x="1546773" y="289097"/>
                    <a:pt x="1532191" y="155078"/>
                    <a:pt x="1454886" y="7349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1621819" y="7049096"/>
              <a:ext cx="1193530" cy="2163026"/>
            </a:xfrm>
            <a:custGeom>
              <a:avLst/>
              <a:gdLst/>
              <a:ahLst/>
              <a:cxnLst/>
              <a:rect l="l" t="t" r="r" b="b"/>
              <a:pathLst>
                <a:path w="1193530" h="2163026" extrusionOk="0">
                  <a:moveTo>
                    <a:pt x="1103546" y="1490535"/>
                  </a:moveTo>
                  <a:cubicBezTo>
                    <a:pt x="574658" y="182769"/>
                    <a:pt x="558793" y="86607"/>
                    <a:pt x="342258" y="12409"/>
                  </a:cubicBezTo>
                  <a:cubicBezTo>
                    <a:pt x="204657" y="-34747"/>
                    <a:pt x="72764" y="57787"/>
                    <a:pt x="25414" y="200512"/>
                  </a:cubicBezTo>
                  <a:cubicBezTo>
                    <a:pt x="-48947" y="424646"/>
                    <a:pt x="33482" y="542930"/>
                    <a:pt x="357688" y="1265423"/>
                  </a:cubicBezTo>
                  <a:cubicBezTo>
                    <a:pt x="646732" y="1909562"/>
                    <a:pt x="727015" y="2079124"/>
                    <a:pt x="900977" y="2149809"/>
                  </a:cubicBezTo>
                  <a:cubicBezTo>
                    <a:pt x="1048086" y="2209588"/>
                    <a:pt x="1341761" y="2079627"/>
                    <a:pt x="1103546" y="1490535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3"/>
          <p:cNvGrpSpPr/>
          <p:nvPr/>
        </p:nvGrpSpPr>
        <p:grpSpPr>
          <a:xfrm rot="1457843">
            <a:off x="14470090" y="416519"/>
            <a:ext cx="971870" cy="1720544"/>
            <a:chOff x="14470090" y="416519"/>
            <a:chExt cx="971870" cy="1720544"/>
          </a:xfrm>
        </p:grpSpPr>
        <p:grpSp>
          <p:nvGrpSpPr>
            <p:cNvPr id="222" name="Google Shape;222;p13"/>
            <p:cNvGrpSpPr/>
            <p:nvPr/>
          </p:nvGrpSpPr>
          <p:grpSpPr>
            <a:xfrm>
              <a:off x="14470090" y="416519"/>
              <a:ext cx="971870" cy="1720544"/>
              <a:chOff x="14470090" y="416519"/>
              <a:chExt cx="971870" cy="1720544"/>
            </a:xfrm>
          </p:grpSpPr>
          <p:sp>
            <p:nvSpPr>
              <p:cNvPr id="223" name="Google Shape;223;p13"/>
              <p:cNvSpPr/>
              <p:nvPr/>
            </p:nvSpPr>
            <p:spPr>
              <a:xfrm>
                <a:off x="14559535" y="1339981"/>
                <a:ext cx="365354" cy="797082"/>
              </a:xfrm>
              <a:custGeom>
                <a:avLst/>
                <a:gdLst/>
                <a:ahLst/>
                <a:cxnLst/>
                <a:rect l="l" t="t" r="r" b="b"/>
                <a:pathLst>
                  <a:path w="365354" h="797082" extrusionOk="0">
                    <a:moveTo>
                      <a:pt x="335633" y="213025"/>
                    </a:moveTo>
                    <a:cubicBezTo>
                      <a:pt x="240582" y="411387"/>
                      <a:pt x="144049" y="591352"/>
                      <a:pt x="29462" y="789122"/>
                    </a:cubicBezTo>
                    <a:cubicBezTo>
                      <a:pt x="20981" y="803764"/>
                      <a:pt x="-3644" y="796902"/>
                      <a:pt x="457" y="779156"/>
                    </a:cubicBezTo>
                    <a:cubicBezTo>
                      <a:pt x="109125" y="309283"/>
                      <a:pt x="176550" y="-5525"/>
                      <a:pt x="205592" y="73"/>
                    </a:cubicBezTo>
                    <a:cubicBezTo>
                      <a:pt x="268878" y="12296"/>
                      <a:pt x="348604" y="34340"/>
                      <a:pt x="363641" y="107817"/>
                    </a:cubicBezTo>
                    <a:cubicBezTo>
                      <a:pt x="371369" y="145631"/>
                      <a:pt x="351354" y="180108"/>
                      <a:pt x="335633" y="213025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3"/>
              <p:cNvSpPr/>
              <p:nvPr/>
            </p:nvSpPr>
            <p:spPr>
              <a:xfrm>
                <a:off x="14703467" y="1339415"/>
                <a:ext cx="219419" cy="320017"/>
              </a:xfrm>
              <a:custGeom>
                <a:avLst/>
                <a:gdLst/>
                <a:ahLst/>
                <a:cxnLst/>
                <a:rect l="l" t="t" r="r" b="b"/>
                <a:pathLst>
                  <a:path w="219419" h="320017" extrusionOk="0">
                    <a:moveTo>
                      <a:pt x="139708" y="320018"/>
                    </a:moveTo>
                    <a:cubicBezTo>
                      <a:pt x="15477" y="191259"/>
                      <a:pt x="22139" y="198479"/>
                      <a:pt x="0" y="174553"/>
                    </a:cubicBezTo>
                    <a:cubicBezTo>
                      <a:pt x="45458" y="-888"/>
                      <a:pt x="45341" y="-2505"/>
                      <a:pt x="61660" y="640"/>
                    </a:cubicBezTo>
                    <a:cubicBezTo>
                      <a:pt x="302651" y="47184"/>
                      <a:pt x="215277" y="168169"/>
                      <a:pt x="139708" y="320018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14470090" y="416519"/>
                <a:ext cx="971870" cy="1147253"/>
              </a:xfrm>
              <a:custGeom>
                <a:avLst/>
                <a:gdLst/>
                <a:ahLst/>
                <a:cxnLst/>
                <a:rect l="l" t="t" r="r" b="b"/>
                <a:pathLst>
                  <a:path w="971870" h="1147253" extrusionOk="0">
                    <a:moveTo>
                      <a:pt x="602852" y="3100"/>
                    </a:moveTo>
                    <a:cubicBezTo>
                      <a:pt x="315302" y="-23101"/>
                      <a:pt x="536362" y="112623"/>
                      <a:pt x="305374" y="570205"/>
                    </a:cubicBezTo>
                    <a:cubicBezTo>
                      <a:pt x="197442" y="570205"/>
                      <a:pt x="62324" y="649012"/>
                      <a:pt x="9492" y="718925"/>
                    </a:cubicBezTo>
                    <a:cubicBezTo>
                      <a:pt x="-39631" y="783927"/>
                      <a:pt x="106784" y="1020622"/>
                      <a:pt x="335994" y="1108329"/>
                    </a:cubicBezTo>
                    <a:cubicBezTo>
                      <a:pt x="560460" y="1195254"/>
                      <a:pt x="831856" y="1120927"/>
                      <a:pt x="839034" y="1038251"/>
                    </a:cubicBezTo>
                    <a:cubicBezTo>
                      <a:pt x="846655" y="950452"/>
                      <a:pt x="798770" y="801528"/>
                      <a:pt x="718949" y="729407"/>
                    </a:cubicBezTo>
                    <a:cubicBezTo>
                      <a:pt x="855442" y="228756"/>
                      <a:pt x="1110298" y="283500"/>
                      <a:pt x="877750" y="108920"/>
                    </a:cubicBezTo>
                    <a:cubicBezTo>
                      <a:pt x="828803" y="72173"/>
                      <a:pt x="722796" y="14025"/>
                      <a:pt x="602852" y="310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3"/>
              <p:cNvSpPr/>
              <p:nvPr/>
            </p:nvSpPr>
            <p:spPr>
              <a:xfrm>
                <a:off x="14771621" y="1022876"/>
                <a:ext cx="404732" cy="173518"/>
              </a:xfrm>
              <a:custGeom>
                <a:avLst/>
                <a:gdLst/>
                <a:ahLst/>
                <a:cxnLst/>
                <a:rect l="l" t="t" r="r" b="b"/>
                <a:pathLst>
                  <a:path w="404732" h="173518" extrusionOk="0">
                    <a:moveTo>
                      <a:pt x="396839" y="149866"/>
                    </a:moveTo>
                    <a:cubicBezTo>
                      <a:pt x="237736" y="140458"/>
                      <a:pt x="180943" y="139288"/>
                      <a:pt x="18550" y="2529"/>
                    </a:cubicBezTo>
                    <a:cubicBezTo>
                      <a:pt x="10000" y="-4673"/>
                      <a:pt x="-5384" y="4731"/>
                      <a:pt x="1904" y="15385"/>
                    </a:cubicBezTo>
                    <a:cubicBezTo>
                      <a:pt x="78972" y="128036"/>
                      <a:pt x="281430" y="197749"/>
                      <a:pt x="398984" y="165702"/>
                    </a:cubicBezTo>
                    <a:cubicBezTo>
                      <a:pt x="408012" y="163242"/>
                      <a:pt x="405729" y="150393"/>
                      <a:pt x="396839" y="149866"/>
                    </a:cubicBezTo>
                    <a:close/>
                  </a:path>
                </a:pathLst>
              </a:custGeom>
              <a:solidFill>
                <a:srgbClr val="578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27;p13"/>
            <p:cNvSpPr/>
            <p:nvPr/>
          </p:nvSpPr>
          <p:spPr>
            <a:xfrm>
              <a:off x="14938872" y="445031"/>
              <a:ext cx="459221" cy="238022"/>
            </a:xfrm>
            <a:custGeom>
              <a:avLst/>
              <a:gdLst/>
              <a:ahLst/>
              <a:cxnLst/>
              <a:rect l="l" t="t" r="r" b="b"/>
              <a:pathLst>
                <a:path w="459221" h="238022" extrusionOk="0">
                  <a:moveTo>
                    <a:pt x="444883" y="154254"/>
                  </a:moveTo>
                  <a:cubicBezTo>
                    <a:pt x="440472" y="148146"/>
                    <a:pt x="428065" y="151618"/>
                    <a:pt x="431517" y="159894"/>
                  </a:cubicBezTo>
                  <a:cubicBezTo>
                    <a:pt x="501152" y="326928"/>
                    <a:pt x="-97870" y="79369"/>
                    <a:pt x="33199" y="16569"/>
                  </a:cubicBezTo>
                  <a:cubicBezTo>
                    <a:pt x="42116" y="12295"/>
                    <a:pt x="35836" y="-2859"/>
                    <a:pt x="26420" y="475"/>
                  </a:cubicBezTo>
                  <a:cubicBezTo>
                    <a:pt x="-25584" y="18882"/>
                    <a:pt x="10664" y="81069"/>
                    <a:pt x="37623" y="104572"/>
                  </a:cubicBezTo>
                  <a:cubicBezTo>
                    <a:pt x="82270" y="143497"/>
                    <a:pt x="142981" y="167537"/>
                    <a:pt x="197298" y="189477"/>
                  </a:cubicBezTo>
                  <a:cubicBezTo>
                    <a:pt x="446306" y="290053"/>
                    <a:pt x="486751" y="212240"/>
                    <a:pt x="444883" y="154254"/>
                  </a:cubicBezTo>
                  <a:close/>
                </a:path>
              </a:pathLst>
            </a:custGeom>
            <a:solidFill>
              <a:srgbClr val="5787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6"/>
          <p:cNvGrpSpPr/>
          <p:nvPr/>
        </p:nvGrpSpPr>
        <p:grpSpPr>
          <a:xfrm>
            <a:off x="7674679" y="-464645"/>
            <a:ext cx="10980934" cy="12544058"/>
            <a:chOff x="9143998" y="-24214"/>
            <a:chExt cx="9328254" cy="12544058"/>
          </a:xfrm>
        </p:grpSpPr>
        <p:sp>
          <p:nvSpPr>
            <p:cNvPr id="299" name="Google Shape;299;p16"/>
            <p:cNvSpPr/>
            <p:nvPr/>
          </p:nvSpPr>
          <p:spPr>
            <a:xfrm>
              <a:off x="9153971" y="-24214"/>
              <a:ext cx="9318281" cy="12544058"/>
            </a:xfrm>
            <a:custGeom>
              <a:avLst/>
              <a:gdLst/>
              <a:ahLst/>
              <a:cxnLst/>
              <a:rect l="l" t="t" r="r" b="b"/>
              <a:pathLst>
                <a:path w="9318281" h="12544058" extrusionOk="0">
                  <a:moveTo>
                    <a:pt x="9266025" y="12089927"/>
                  </a:moveTo>
                  <a:cubicBezTo>
                    <a:pt x="9248145" y="11785835"/>
                    <a:pt x="9296391" y="11428354"/>
                    <a:pt x="9276506" y="11057929"/>
                  </a:cubicBezTo>
                  <a:cubicBezTo>
                    <a:pt x="9227684" y="10200142"/>
                    <a:pt x="9255543" y="10823305"/>
                    <a:pt x="9255543" y="9977837"/>
                  </a:cubicBezTo>
                  <a:cubicBezTo>
                    <a:pt x="9257424" y="9025443"/>
                    <a:pt x="9129813" y="8422351"/>
                    <a:pt x="9175074" y="6882947"/>
                  </a:cubicBezTo>
                  <a:cubicBezTo>
                    <a:pt x="9191976" y="6522205"/>
                    <a:pt x="9198646" y="6712850"/>
                    <a:pt x="9149848" y="5852580"/>
                  </a:cubicBezTo>
                  <a:cubicBezTo>
                    <a:pt x="9065243" y="4633675"/>
                    <a:pt x="9057043" y="15687"/>
                    <a:pt x="8966519" y="13454"/>
                  </a:cubicBezTo>
                  <a:cubicBezTo>
                    <a:pt x="8200829" y="-7620"/>
                    <a:pt x="7319440" y="29661"/>
                    <a:pt x="7324204" y="29661"/>
                  </a:cubicBezTo>
                  <a:cubicBezTo>
                    <a:pt x="6460467" y="29661"/>
                    <a:pt x="7260737" y="-55161"/>
                    <a:pt x="6207578" y="62075"/>
                  </a:cubicBezTo>
                  <a:cubicBezTo>
                    <a:pt x="5739487" y="113932"/>
                    <a:pt x="4585248" y="49657"/>
                    <a:pt x="4530958" y="46395"/>
                  </a:cubicBezTo>
                  <a:cubicBezTo>
                    <a:pt x="4487627" y="49631"/>
                    <a:pt x="3514811" y="125824"/>
                    <a:pt x="3413856" y="117169"/>
                  </a:cubicBezTo>
                  <a:cubicBezTo>
                    <a:pt x="2418070" y="32270"/>
                    <a:pt x="503581" y="163030"/>
                    <a:pt x="622491" y="153948"/>
                  </a:cubicBezTo>
                  <a:cubicBezTo>
                    <a:pt x="591547" y="153948"/>
                    <a:pt x="85843" y="144213"/>
                    <a:pt x="90608" y="144765"/>
                  </a:cubicBezTo>
                  <a:cubicBezTo>
                    <a:pt x="87398" y="144765"/>
                    <a:pt x="84890" y="1645484"/>
                    <a:pt x="84890" y="2748532"/>
                  </a:cubicBezTo>
                  <a:cubicBezTo>
                    <a:pt x="84790" y="2750388"/>
                    <a:pt x="25686" y="3645105"/>
                    <a:pt x="20596" y="4049048"/>
                  </a:cubicBezTo>
                  <a:cubicBezTo>
                    <a:pt x="20596" y="4099851"/>
                    <a:pt x="83461" y="4695668"/>
                    <a:pt x="75362" y="4774695"/>
                  </a:cubicBezTo>
                  <a:cubicBezTo>
                    <a:pt x="-30759" y="5827266"/>
                    <a:pt x="133312" y="6865436"/>
                    <a:pt x="35842" y="8964254"/>
                  </a:cubicBezTo>
                  <a:cubicBezTo>
                    <a:pt x="-2700" y="9715867"/>
                    <a:pt x="49082" y="9604025"/>
                    <a:pt x="36318" y="9994621"/>
                  </a:cubicBezTo>
                  <a:cubicBezTo>
                    <a:pt x="-27851" y="11767821"/>
                    <a:pt x="7757" y="10849547"/>
                    <a:pt x="31554" y="11993765"/>
                  </a:cubicBezTo>
                  <a:cubicBezTo>
                    <a:pt x="41986" y="12481527"/>
                    <a:pt x="22075" y="12502726"/>
                    <a:pt x="53445" y="12503278"/>
                  </a:cubicBezTo>
                  <a:cubicBezTo>
                    <a:pt x="2062846" y="12533961"/>
                    <a:pt x="3787109" y="12552827"/>
                    <a:pt x="6399433" y="12506514"/>
                  </a:cubicBezTo>
                  <a:cubicBezTo>
                    <a:pt x="7436067" y="12486519"/>
                    <a:pt x="7450837" y="12551898"/>
                    <a:pt x="7561772" y="12543268"/>
                  </a:cubicBezTo>
                  <a:cubicBezTo>
                    <a:pt x="9671726" y="12382228"/>
                    <a:pt x="9314120" y="12804761"/>
                    <a:pt x="9266025" y="12089927"/>
                  </a:cubicBezTo>
                  <a:close/>
                  <a:moveTo>
                    <a:pt x="504885" y="1412316"/>
                  </a:moveTo>
                  <a:cubicBezTo>
                    <a:pt x="416794" y="1376665"/>
                    <a:pt x="370128" y="1257798"/>
                    <a:pt x="408218" y="1161058"/>
                  </a:cubicBezTo>
                  <a:cubicBezTo>
                    <a:pt x="472036" y="997334"/>
                    <a:pt x="691550" y="1014644"/>
                    <a:pt x="748672" y="1172950"/>
                  </a:cubicBezTo>
                  <a:cubicBezTo>
                    <a:pt x="804867" y="1308050"/>
                    <a:pt x="667251" y="1478774"/>
                    <a:pt x="504885" y="1412316"/>
                  </a:cubicBezTo>
                  <a:close/>
                  <a:moveTo>
                    <a:pt x="488210" y="2438920"/>
                  </a:moveTo>
                  <a:cubicBezTo>
                    <a:pt x="417747" y="2401087"/>
                    <a:pt x="381061" y="2307082"/>
                    <a:pt x="401548" y="2222259"/>
                  </a:cubicBezTo>
                  <a:cubicBezTo>
                    <a:pt x="446785" y="2036933"/>
                    <a:pt x="688691" y="2036381"/>
                    <a:pt x="750578" y="2208210"/>
                  </a:cubicBezTo>
                  <a:cubicBezTo>
                    <a:pt x="810584" y="2351914"/>
                    <a:pt x="652507" y="2527531"/>
                    <a:pt x="488210" y="2438920"/>
                  </a:cubicBezTo>
                  <a:close/>
                  <a:moveTo>
                    <a:pt x="508697" y="3483336"/>
                  </a:moveTo>
                  <a:cubicBezTo>
                    <a:pt x="420605" y="3447686"/>
                    <a:pt x="373939" y="3329898"/>
                    <a:pt x="411553" y="3232631"/>
                  </a:cubicBezTo>
                  <a:cubicBezTo>
                    <a:pt x="474895" y="3067828"/>
                    <a:pt x="695838" y="3085665"/>
                    <a:pt x="752484" y="3243971"/>
                  </a:cubicBezTo>
                  <a:cubicBezTo>
                    <a:pt x="809155" y="3379597"/>
                    <a:pt x="670586" y="3549243"/>
                    <a:pt x="508697" y="3483336"/>
                  </a:cubicBezTo>
                  <a:close/>
                  <a:moveTo>
                    <a:pt x="511079" y="4519098"/>
                  </a:moveTo>
                  <a:cubicBezTo>
                    <a:pt x="422988" y="4483448"/>
                    <a:pt x="376321" y="4365659"/>
                    <a:pt x="413935" y="4268945"/>
                  </a:cubicBezTo>
                  <a:cubicBezTo>
                    <a:pt x="477277" y="4103614"/>
                    <a:pt x="698220" y="4121452"/>
                    <a:pt x="754866" y="4279758"/>
                  </a:cubicBezTo>
                  <a:cubicBezTo>
                    <a:pt x="812014" y="4416438"/>
                    <a:pt x="671539" y="4584477"/>
                    <a:pt x="511079" y="4519098"/>
                  </a:cubicBezTo>
                  <a:close/>
                  <a:moveTo>
                    <a:pt x="407741" y="5329568"/>
                  </a:moveTo>
                  <a:cubicBezTo>
                    <a:pt x="452978" y="5144243"/>
                    <a:pt x="694885" y="5143164"/>
                    <a:pt x="756772" y="5315519"/>
                  </a:cubicBezTo>
                  <a:cubicBezTo>
                    <a:pt x="881524" y="5614318"/>
                    <a:pt x="324891" y="5670515"/>
                    <a:pt x="407741" y="5329568"/>
                  </a:cubicBezTo>
                  <a:close/>
                  <a:moveTo>
                    <a:pt x="410124" y="6364803"/>
                  </a:moveTo>
                  <a:cubicBezTo>
                    <a:pt x="455360" y="6180029"/>
                    <a:pt x="696790" y="6177846"/>
                    <a:pt x="759154" y="6350753"/>
                  </a:cubicBezTo>
                  <a:cubicBezTo>
                    <a:pt x="884383" y="6651158"/>
                    <a:pt x="327750" y="6705750"/>
                    <a:pt x="410124" y="6364803"/>
                  </a:cubicBezTo>
                  <a:close/>
                  <a:moveTo>
                    <a:pt x="517273" y="7625880"/>
                  </a:moveTo>
                  <a:cubicBezTo>
                    <a:pt x="429181" y="7590230"/>
                    <a:pt x="382515" y="7472441"/>
                    <a:pt x="420129" y="7375727"/>
                  </a:cubicBezTo>
                  <a:cubicBezTo>
                    <a:pt x="483470" y="7210397"/>
                    <a:pt x="704413" y="7228234"/>
                    <a:pt x="761060" y="7386540"/>
                  </a:cubicBezTo>
                  <a:cubicBezTo>
                    <a:pt x="817731" y="7522693"/>
                    <a:pt x="678209" y="7691260"/>
                    <a:pt x="517273" y="7625880"/>
                  </a:cubicBezTo>
                  <a:close/>
                  <a:moveTo>
                    <a:pt x="413935" y="8436350"/>
                  </a:moveTo>
                  <a:cubicBezTo>
                    <a:pt x="459172" y="8250472"/>
                    <a:pt x="701078" y="8250472"/>
                    <a:pt x="762966" y="8422301"/>
                  </a:cubicBezTo>
                  <a:cubicBezTo>
                    <a:pt x="887718" y="8721100"/>
                    <a:pt x="331085" y="8777297"/>
                    <a:pt x="413935" y="8436350"/>
                  </a:cubicBezTo>
                  <a:close/>
                  <a:moveTo>
                    <a:pt x="502979" y="9688245"/>
                  </a:moveTo>
                  <a:cubicBezTo>
                    <a:pt x="432516" y="9650413"/>
                    <a:pt x="395830" y="9556407"/>
                    <a:pt x="416317" y="9471584"/>
                  </a:cubicBezTo>
                  <a:cubicBezTo>
                    <a:pt x="461554" y="9286259"/>
                    <a:pt x="703461" y="9285707"/>
                    <a:pt x="765348" y="9457535"/>
                  </a:cubicBezTo>
                  <a:cubicBezTo>
                    <a:pt x="825354" y="9601265"/>
                    <a:pt x="667728" y="9776856"/>
                    <a:pt x="502979" y="9688245"/>
                  </a:cubicBezTo>
                  <a:close/>
                  <a:moveTo>
                    <a:pt x="523441" y="10732662"/>
                  </a:moveTo>
                  <a:cubicBezTo>
                    <a:pt x="435350" y="10697012"/>
                    <a:pt x="388684" y="10579224"/>
                    <a:pt x="426298" y="10482509"/>
                  </a:cubicBezTo>
                  <a:cubicBezTo>
                    <a:pt x="489639" y="10317178"/>
                    <a:pt x="710582" y="10335016"/>
                    <a:pt x="767228" y="10493322"/>
                  </a:cubicBezTo>
                  <a:cubicBezTo>
                    <a:pt x="823925" y="10629475"/>
                    <a:pt x="684403" y="10798041"/>
                    <a:pt x="523441" y="10732662"/>
                  </a:cubicBezTo>
                  <a:close/>
                  <a:moveTo>
                    <a:pt x="525347" y="11768448"/>
                  </a:moveTo>
                  <a:cubicBezTo>
                    <a:pt x="339159" y="11692808"/>
                    <a:pt x="401548" y="11365910"/>
                    <a:pt x="624397" y="11403743"/>
                  </a:cubicBezTo>
                  <a:cubicBezTo>
                    <a:pt x="894388" y="11450733"/>
                    <a:pt x="780117" y="11872188"/>
                    <a:pt x="525347" y="11768448"/>
                  </a:cubicBezTo>
                  <a:close/>
                </a:path>
              </a:pathLst>
            </a:custGeom>
            <a:solidFill>
              <a:srgbClr val="F5CAC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" name="Google Shape;300;p16"/>
            <p:cNvGrpSpPr/>
            <p:nvPr/>
          </p:nvGrpSpPr>
          <p:grpSpPr>
            <a:xfrm>
              <a:off x="9143998" y="629589"/>
              <a:ext cx="9291049" cy="11436123"/>
              <a:chOff x="9143998" y="629589"/>
              <a:chExt cx="9291049" cy="11436123"/>
            </a:xfrm>
          </p:grpSpPr>
          <p:sp>
            <p:nvSpPr>
              <p:cNvPr id="301" name="Google Shape;301;p16"/>
              <p:cNvSpPr/>
              <p:nvPr/>
            </p:nvSpPr>
            <p:spPr>
              <a:xfrm>
                <a:off x="9228537" y="629589"/>
                <a:ext cx="8950992" cy="90692"/>
              </a:xfrm>
              <a:custGeom>
                <a:avLst/>
                <a:gdLst/>
                <a:ahLst/>
                <a:cxnLst/>
                <a:rect l="l" t="t" r="r" b="b"/>
                <a:pathLst>
                  <a:path w="8950992" h="90692" extrusionOk="0">
                    <a:moveTo>
                      <a:pt x="8946694" y="90692"/>
                    </a:moveTo>
                    <a:cubicBezTo>
                      <a:pt x="8944286" y="90717"/>
                      <a:pt x="15866" y="60461"/>
                      <a:pt x="12706" y="60436"/>
                    </a:cubicBezTo>
                    <a:cubicBezTo>
                      <a:pt x="12706" y="-31562"/>
                      <a:pt x="-631567" y="325"/>
                      <a:pt x="7255330" y="33416"/>
                    </a:cubicBezTo>
                    <a:cubicBezTo>
                      <a:pt x="9132254" y="40642"/>
                      <a:pt x="8944487" y="12844"/>
                      <a:pt x="8946694" y="90692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9229128" y="1656946"/>
                <a:ext cx="8976712" cy="94781"/>
              </a:xfrm>
              <a:custGeom>
                <a:avLst/>
                <a:gdLst/>
                <a:ahLst/>
                <a:cxnLst/>
                <a:rect l="l" t="t" r="r" b="b"/>
                <a:pathLst>
                  <a:path w="8976712" h="94781" extrusionOk="0">
                    <a:moveTo>
                      <a:pt x="8971831" y="94781"/>
                    </a:moveTo>
                    <a:cubicBezTo>
                      <a:pt x="8968972" y="94832"/>
                      <a:pt x="12040" y="64550"/>
                      <a:pt x="10210" y="64525"/>
                    </a:cubicBezTo>
                    <a:cubicBezTo>
                      <a:pt x="12341" y="-31838"/>
                      <a:pt x="-597277" y="-2159"/>
                      <a:pt x="7279012" y="37505"/>
                    </a:cubicBezTo>
                    <a:cubicBezTo>
                      <a:pt x="9154884" y="44706"/>
                      <a:pt x="8971831" y="15980"/>
                      <a:pt x="8971831" y="94781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9231716" y="2688090"/>
                <a:ext cx="9036362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9036362" h="75036" extrusionOk="0">
                    <a:moveTo>
                      <a:pt x="1199500" y="69168"/>
                    </a:moveTo>
                    <a:cubicBezTo>
                      <a:pt x="-166831" y="69168"/>
                      <a:pt x="7170" y="87256"/>
                      <a:pt x="7170" y="0"/>
                    </a:cubicBezTo>
                    <a:cubicBezTo>
                      <a:pt x="11007956" y="62620"/>
                      <a:pt x="12600521" y="87457"/>
                      <a:pt x="1199500" y="6916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9172240" y="3722696"/>
                <a:ext cx="9072137" cy="91948"/>
              </a:xfrm>
              <a:custGeom>
                <a:avLst/>
                <a:gdLst/>
                <a:ahLst/>
                <a:cxnLst/>
                <a:rect l="l" t="t" r="r" b="b"/>
                <a:pathLst>
                  <a:path w="9072137" h="91948" extrusionOk="0">
                    <a:moveTo>
                      <a:pt x="9067285" y="91948"/>
                    </a:moveTo>
                    <a:cubicBezTo>
                      <a:pt x="9065329" y="91974"/>
                      <a:pt x="12206" y="61165"/>
                      <a:pt x="9473" y="61140"/>
                    </a:cubicBezTo>
                    <a:cubicBezTo>
                      <a:pt x="13912" y="-32313"/>
                      <a:pt x="-602327" y="628"/>
                      <a:pt x="7384949" y="34121"/>
                    </a:cubicBezTo>
                    <a:cubicBezTo>
                      <a:pt x="9249235" y="41321"/>
                      <a:pt x="9067285" y="13498"/>
                      <a:pt x="9067285" y="9194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9214001" y="4754286"/>
                <a:ext cx="9053630" cy="91278"/>
              </a:xfrm>
              <a:custGeom>
                <a:avLst/>
                <a:gdLst/>
                <a:ahLst/>
                <a:cxnLst/>
                <a:rect l="l" t="t" r="r" b="b"/>
                <a:pathLst>
                  <a:path w="9053630" h="91278" extrusionOk="0">
                    <a:moveTo>
                      <a:pt x="9049321" y="91278"/>
                    </a:moveTo>
                    <a:cubicBezTo>
                      <a:pt x="9047114" y="91303"/>
                      <a:pt x="9389" y="60495"/>
                      <a:pt x="6756" y="60470"/>
                    </a:cubicBezTo>
                    <a:cubicBezTo>
                      <a:pt x="20623" y="-31954"/>
                      <a:pt x="-605445" y="535"/>
                      <a:pt x="7367938" y="34002"/>
                    </a:cubicBezTo>
                    <a:cubicBezTo>
                      <a:pt x="9234656" y="41202"/>
                      <a:pt x="9047064" y="14032"/>
                      <a:pt x="9049321" y="9127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9181430" y="5785135"/>
                <a:ext cx="9128816" cy="91874"/>
              </a:xfrm>
              <a:custGeom>
                <a:avLst/>
                <a:gdLst/>
                <a:ahLst/>
                <a:cxnLst/>
                <a:rect l="l" t="t" r="r" b="b"/>
                <a:pathLst>
                  <a:path w="9128816" h="91874" extrusionOk="0">
                    <a:moveTo>
                      <a:pt x="9126176" y="91875"/>
                    </a:moveTo>
                    <a:cubicBezTo>
                      <a:pt x="9124346" y="91900"/>
                      <a:pt x="223910" y="61995"/>
                      <a:pt x="12195" y="60540"/>
                    </a:cubicBezTo>
                    <a:cubicBezTo>
                      <a:pt x="10138" y="-32462"/>
                      <a:pt x="-618036" y="855"/>
                      <a:pt x="7424807" y="34599"/>
                    </a:cubicBezTo>
                    <a:cubicBezTo>
                      <a:pt x="9312113" y="41824"/>
                      <a:pt x="9119104" y="14027"/>
                      <a:pt x="9126176" y="91875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9209145" y="6813347"/>
                <a:ext cx="9147698" cy="83641"/>
              </a:xfrm>
              <a:custGeom>
                <a:avLst/>
                <a:gdLst/>
                <a:ahLst/>
                <a:cxnLst/>
                <a:rect l="l" t="t" r="r" b="b"/>
                <a:pathLst>
                  <a:path w="9147698" h="83641" extrusionOk="0">
                    <a:moveTo>
                      <a:pt x="3342006" y="72957"/>
                    </a:moveTo>
                    <a:cubicBezTo>
                      <a:pt x="-305422" y="58932"/>
                      <a:pt x="8126" y="100378"/>
                      <a:pt x="5919" y="0"/>
                    </a:cubicBezTo>
                    <a:cubicBezTo>
                      <a:pt x="9757102" y="27120"/>
                      <a:pt x="12976385" y="113599"/>
                      <a:pt x="3342006" y="72957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9207519" y="7845991"/>
                <a:ext cx="9127789" cy="93912"/>
              </a:xfrm>
              <a:custGeom>
                <a:avLst/>
                <a:gdLst/>
                <a:ahLst/>
                <a:cxnLst/>
                <a:rect l="l" t="t" r="r" b="b"/>
                <a:pathLst>
                  <a:path w="9127789" h="93912" extrusionOk="0">
                    <a:moveTo>
                      <a:pt x="9122956" y="93912"/>
                    </a:moveTo>
                    <a:cubicBezTo>
                      <a:pt x="9121125" y="93937"/>
                      <a:pt x="206271" y="63907"/>
                      <a:pt x="10855" y="62577"/>
                    </a:cubicBezTo>
                    <a:cubicBezTo>
                      <a:pt x="10855" y="-34990"/>
                      <a:pt x="-605358" y="2316"/>
                      <a:pt x="7447766" y="36109"/>
                    </a:cubicBezTo>
                    <a:cubicBezTo>
                      <a:pt x="9304154" y="45090"/>
                      <a:pt x="9122956" y="12175"/>
                      <a:pt x="9122956" y="93912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9180440" y="8876021"/>
                <a:ext cx="9196385" cy="95327"/>
              </a:xfrm>
              <a:custGeom>
                <a:avLst/>
                <a:gdLst/>
                <a:ahLst/>
                <a:cxnLst/>
                <a:rect l="l" t="t" r="r" b="b"/>
                <a:pathLst>
                  <a:path w="9196385" h="95327" extrusionOk="0">
                    <a:moveTo>
                      <a:pt x="9194320" y="95328"/>
                    </a:moveTo>
                    <a:cubicBezTo>
                      <a:pt x="9192488" y="95353"/>
                      <a:pt x="172040" y="65046"/>
                      <a:pt x="9374" y="63993"/>
                    </a:cubicBezTo>
                    <a:cubicBezTo>
                      <a:pt x="14063" y="-36987"/>
                      <a:pt x="-607592" y="3505"/>
                      <a:pt x="7499596" y="37525"/>
                    </a:cubicBezTo>
                    <a:cubicBezTo>
                      <a:pt x="9378978" y="44750"/>
                      <a:pt x="9185669" y="16878"/>
                      <a:pt x="9194320" y="9532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9182257" y="9906632"/>
                <a:ext cx="9252790" cy="85265"/>
              </a:xfrm>
              <a:custGeom>
                <a:avLst/>
                <a:gdLst/>
                <a:ahLst/>
                <a:cxnLst/>
                <a:rect l="l" t="t" r="r" b="b"/>
                <a:pathLst>
                  <a:path w="9252790" h="85265" extrusionOk="0">
                    <a:moveTo>
                      <a:pt x="3442693" y="73483"/>
                    </a:moveTo>
                    <a:cubicBezTo>
                      <a:pt x="-361861" y="58882"/>
                      <a:pt x="9938" y="103765"/>
                      <a:pt x="9938" y="0"/>
                    </a:cubicBezTo>
                    <a:cubicBezTo>
                      <a:pt x="9702193" y="37356"/>
                      <a:pt x="13214363" y="114728"/>
                      <a:pt x="3442693" y="73483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9143998" y="10940445"/>
                <a:ext cx="9289968" cy="93269"/>
              </a:xfrm>
              <a:custGeom>
                <a:avLst/>
                <a:gdLst/>
                <a:ahLst/>
                <a:cxnLst/>
                <a:rect l="l" t="t" r="r" b="b"/>
                <a:pathLst>
                  <a:path w="9289968" h="93269" extrusionOk="0">
                    <a:moveTo>
                      <a:pt x="9286480" y="93269"/>
                    </a:moveTo>
                    <a:cubicBezTo>
                      <a:pt x="9284574" y="93295"/>
                      <a:pt x="393943" y="64092"/>
                      <a:pt x="11537" y="60855"/>
                    </a:cubicBezTo>
                    <a:cubicBezTo>
                      <a:pt x="11537" y="-33626"/>
                      <a:pt x="-626392" y="1547"/>
                      <a:pt x="7585111" y="35993"/>
                    </a:cubicBezTo>
                    <a:cubicBezTo>
                      <a:pt x="9471865" y="43219"/>
                      <a:pt x="9282041" y="15396"/>
                      <a:pt x="9286480" y="93269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9175084" y="11969305"/>
                <a:ext cx="9248249" cy="96407"/>
              </a:xfrm>
              <a:custGeom>
                <a:avLst/>
                <a:gdLst/>
                <a:ahLst/>
                <a:cxnLst/>
                <a:rect l="l" t="t" r="r" b="b"/>
                <a:pathLst>
                  <a:path w="9248249" h="96407" extrusionOk="0">
                    <a:moveTo>
                      <a:pt x="9244911" y="96407"/>
                    </a:moveTo>
                    <a:cubicBezTo>
                      <a:pt x="9243106" y="96432"/>
                      <a:pt x="254303" y="65474"/>
                      <a:pt x="11870" y="63442"/>
                    </a:cubicBezTo>
                    <a:cubicBezTo>
                      <a:pt x="9613" y="-31291"/>
                      <a:pt x="-618260" y="-2690"/>
                      <a:pt x="7578297" y="38579"/>
                    </a:cubicBezTo>
                    <a:cubicBezTo>
                      <a:pt x="9427338" y="45805"/>
                      <a:pt x="9240172" y="15875"/>
                      <a:pt x="9244911" y="96407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3" name="Google Shape;313;p16"/>
            <p:cNvSpPr/>
            <p:nvPr/>
          </p:nvSpPr>
          <p:spPr>
            <a:xfrm>
              <a:off x="10367868" y="85951"/>
              <a:ext cx="249511" cy="12423367"/>
            </a:xfrm>
            <a:custGeom>
              <a:avLst/>
              <a:gdLst/>
              <a:ahLst/>
              <a:cxnLst/>
              <a:rect l="l" t="t" r="r" b="b"/>
              <a:pathLst>
                <a:path w="249511" h="12423367" extrusionOk="0">
                  <a:moveTo>
                    <a:pt x="249511" y="12423368"/>
                  </a:moveTo>
                  <a:cubicBezTo>
                    <a:pt x="111795" y="12423368"/>
                    <a:pt x="-105036" y="5246798"/>
                    <a:pt x="58559" y="3"/>
                  </a:cubicBezTo>
                  <a:cubicBezTo>
                    <a:pt x="197981" y="-4237"/>
                    <a:pt x="-137910" y="4840647"/>
                    <a:pt x="249511" y="12423368"/>
                  </a:cubicBezTo>
                  <a:close/>
                </a:path>
              </a:pathLst>
            </a:custGeom>
            <a:solidFill>
              <a:srgbClr val="F284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16"/>
          <p:cNvSpPr txBox="1"/>
          <p:nvPr/>
        </p:nvSpPr>
        <p:spPr>
          <a:xfrm>
            <a:off x="995349" y="3814644"/>
            <a:ext cx="749010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rgbClr val="F28482"/>
                </a:solidFill>
                <a:latin typeface="#9Slide07 IcielCrocante" panose="02000000000000000000" pitchFamily="2" charset="-93"/>
                <a:ea typeface="Luckiest Guy"/>
                <a:cs typeface="Luckiest Guy"/>
                <a:sym typeface="Luckiest Guy"/>
              </a:rPr>
              <a:t>NỘI DUNG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rgbClr val="F28482"/>
                </a:solidFill>
                <a:latin typeface="#9Slide07 IcielCrocante" panose="02000000000000000000" pitchFamily="2" charset="-93"/>
                <a:ea typeface="Luckiest Guy"/>
                <a:cs typeface="Luckiest Guy"/>
                <a:sym typeface="Luckiest Guy"/>
              </a:rPr>
              <a:t>BÀI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F28482"/>
              </a:solidFill>
              <a:latin typeface="#9Slide07 IcielCrocante" panose="02000000000000000000" pitchFamily="2" charset="-93"/>
            </a:endParaRPr>
          </a:p>
        </p:txBody>
      </p:sp>
      <p:grpSp>
        <p:nvGrpSpPr>
          <p:cNvPr id="315" name="Google Shape;315;p16"/>
          <p:cNvGrpSpPr/>
          <p:nvPr/>
        </p:nvGrpSpPr>
        <p:grpSpPr>
          <a:xfrm>
            <a:off x="15747877" y="7755525"/>
            <a:ext cx="3812447" cy="4011314"/>
            <a:chOff x="15747877" y="7755525"/>
            <a:chExt cx="3812447" cy="4011314"/>
          </a:xfrm>
        </p:grpSpPr>
        <p:sp>
          <p:nvSpPr>
            <p:cNvPr id="316" name="Google Shape;316;p16"/>
            <p:cNvSpPr/>
            <p:nvPr/>
          </p:nvSpPr>
          <p:spPr>
            <a:xfrm>
              <a:off x="15747877" y="7755525"/>
              <a:ext cx="3812447" cy="4011314"/>
            </a:xfrm>
            <a:custGeom>
              <a:avLst/>
              <a:gdLst/>
              <a:ahLst/>
              <a:cxnLst/>
              <a:rect l="l" t="t" r="r" b="b"/>
              <a:pathLst>
                <a:path w="3812447" h="4011314" extrusionOk="0">
                  <a:moveTo>
                    <a:pt x="3595745" y="2725995"/>
                  </a:moveTo>
                  <a:cubicBezTo>
                    <a:pt x="3327935" y="2898008"/>
                    <a:pt x="2882735" y="2799282"/>
                    <a:pt x="2608018" y="2638396"/>
                  </a:cubicBezTo>
                  <a:cubicBezTo>
                    <a:pt x="3325445" y="3626094"/>
                    <a:pt x="2260780" y="4343405"/>
                    <a:pt x="1963747" y="3358708"/>
                  </a:cubicBezTo>
                  <a:cubicBezTo>
                    <a:pt x="1879927" y="3085208"/>
                    <a:pt x="1968324" y="3128202"/>
                    <a:pt x="1809067" y="3482818"/>
                  </a:cubicBezTo>
                  <a:cubicBezTo>
                    <a:pt x="1507738" y="4148270"/>
                    <a:pt x="948106" y="4113733"/>
                    <a:pt x="843263" y="3772402"/>
                  </a:cubicBezTo>
                  <a:cubicBezTo>
                    <a:pt x="787067" y="3591949"/>
                    <a:pt x="875416" y="3263624"/>
                    <a:pt x="938253" y="3088586"/>
                  </a:cubicBezTo>
                  <a:cubicBezTo>
                    <a:pt x="998167" y="2914519"/>
                    <a:pt x="1034858" y="2973718"/>
                    <a:pt x="840821" y="3039913"/>
                  </a:cubicBezTo>
                  <a:cubicBezTo>
                    <a:pt x="133970" y="3275304"/>
                    <a:pt x="-502616" y="2482043"/>
                    <a:pt x="580182" y="2002025"/>
                  </a:cubicBezTo>
                  <a:cubicBezTo>
                    <a:pt x="829788" y="1891193"/>
                    <a:pt x="799168" y="2009751"/>
                    <a:pt x="515634" y="1810991"/>
                  </a:cubicBezTo>
                  <a:cubicBezTo>
                    <a:pt x="36177" y="1472877"/>
                    <a:pt x="93048" y="896869"/>
                    <a:pt x="483971" y="754860"/>
                  </a:cubicBezTo>
                  <a:cubicBezTo>
                    <a:pt x="831699" y="624340"/>
                    <a:pt x="1188630" y="926689"/>
                    <a:pt x="1381574" y="1275625"/>
                  </a:cubicBezTo>
                  <a:cubicBezTo>
                    <a:pt x="1354231" y="1057088"/>
                    <a:pt x="1331208" y="878216"/>
                    <a:pt x="1358431" y="658733"/>
                  </a:cubicBezTo>
                  <a:cubicBezTo>
                    <a:pt x="1439962" y="22025"/>
                    <a:pt x="1898123" y="-102165"/>
                    <a:pt x="2145216" y="71043"/>
                  </a:cubicBezTo>
                  <a:cubicBezTo>
                    <a:pt x="2302537" y="181058"/>
                    <a:pt x="2342440" y="485003"/>
                    <a:pt x="2363222" y="698886"/>
                  </a:cubicBezTo>
                  <a:cubicBezTo>
                    <a:pt x="2410778" y="1274133"/>
                    <a:pt x="2239050" y="1144102"/>
                    <a:pt x="2587324" y="801094"/>
                  </a:cubicBezTo>
                  <a:cubicBezTo>
                    <a:pt x="3117589" y="279792"/>
                    <a:pt x="3526034" y="664485"/>
                    <a:pt x="3508071" y="1032274"/>
                  </a:cubicBezTo>
                  <a:cubicBezTo>
                    <a:pt x="3491175" y="1361274"/>
                    <a:pt x="3111510" y="1696965"/>
                    <a:pt x="2836994" y="1877915"/>
                  </a:cubicBezTo>
                  <a:cubicBezTo>
                    <a:pt x="3732413" y="1733628"/>
                    <a:pt x="4074769" y="2417597"/>
                    <a:pt x="3595745" y="2725995"/>
                  </a:cubicBezTo>
                  <a:close/>
                </a:path>
              </a:pathLst>
            </a:custGeom>
            <a:solidFill>
              <a:srgbClr val="F284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17076769" y="9304909"/>
              <a:ext cx="1015703" cy="1121881"/>
            </a:xfrm>
            <a:custGeom>
              <a:avLst/>
              <a:gdLst/>
              <a:ahLst/>
              <a:cxnLst/>
              <a:rect l="l" t="t" r="r" b="b"/>
              <a:pathLst>
                <a:path w="1015703" h="1121881" extrusionOk="0">
                  <a:moveTo>
                    <a:pt x="999093" y="426159"/>
                  </a:moveTo>
                  <a:cubicBezTo>
                    <a:pt x="895197" y="-508"/>
                    <a:pt x="306921" y="-182582"/>
                    <a:pt x="84337" y="239673"/>
                  </a:cubicBezTo>
                  <a:cubicBezTo>
                    <a:pt x="-155279" y="694219"/>
                    <a:pt x="145857" y="1195416"/>
                    <a:pt x="608017" y="1112896"/>
                  </a:cubicBezTo>
                  <a:cubicBezTo>
                    <a:pt x="917690" y="1057604"/>
                    <a:pt x="1068371" y="710673"/>
                    <a:pt x="999093" y="426159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16"/>
            <p:cNvGrpSpPr/>
            <p:nvPr/>
          </p:nvGrpSpPr>
          <p:grpSpPr>
            <a:xfrm>
              <a:off x="16667024" y="8999479"/>
              <a:ext cx="1766595" cy="1766403"/>
              <a:chOff x="16667024" y="8999479"/>
              <a:chExt cx="1766595" cy="1766403"/>
            </a:xfrm>
          </p:grpSpPr>
          <p:sp>
            <p:nvSpPr>
              <p:cNvPr id="319" name="Google Shape;319;p16"/>
              <p:cNvSpPr/>
              <p:nvPr/>
            </p:nvSpPr>
            <p:spPr>
              <a:xfrm>
                <a:off x="17957327" y="8999479"/>
                <a:ext cx="111251" cy="232146"/>
              </a:xfrm>
              <a:custGeom>
                <a:avLst/>
                <a:gdLst/>
                <a:ahLst/>
                <a:cxnLst/>
                <a:rect l="l" t="t" r="r" b="b"/>
                <a:pathLst>
                  <a:path w="111251" h="232146" extrusionOk="0">
                    <a:moveTo>
                      <a:pt x="94790" y="1129"/>
                    </a:moveTo>
                    <a:cubicBezTo>
                      <a:pt x="67607" y="-6332"/>
                      <a:pt x="65495" y="22621"/>
                      <a:pt x="33302" y="104998"/>
                    </a:cubicBezTo>
                    <a:cubicBezTo>
                      <a:pt x="9307" y="166355"/>
                      <a:pt x="3863" y="174265"/>
                      <a:pt x="651" y="193150"/>
                    </a:cubicBezTo>
                    <a:cubicBezTo>
                      <a:pt x="-6079" y="232782"/>
                      <a:pt x="41252" y="244848"/>
                      <a:pt x="57304" y="217010"/>
                    </a:cubicBezTo>
                    <a:cubicBezTo>
                      <a:pt x="75244" y="185914"/>
                      <a:pt x="102788" y="63746"/>
                      <a:pt x="110633" y="29015"/>
                    </a:cubicBezTo>
                    <a:cubicBezTo>
                      <a:pt x="113340" y="17086"/>
                      <a:pt x="106996" y="4474"/>
                      <a:pt x="94790" y="112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18263239" y="9627358"/>
                <a:ext cx="170380" cy="81820"/>
              </a:xfrm>
              <a:custGeom>
                <a:avLst/>
                <a:gdLst/>
                <a:ahLst/>
                <a:cxnLst/>
                <a:rect l="l" t="t" r="r" b="b"/>
                <a:pathLst>
                  <a:path w="170380" h="81820" extrusionOk="0">
                    <a:moveTo>
                      <a:pt x="153525" y="9917"/>
                    </a:moveTo>
                    <a:cubicBezTo>
                      <a:pt x="-12043" y="-38932"/>
                      <a:pt x="-42366" y="110313"/>
                      <a:pt x="56126" y="76890"/>
                    </a:cubicBezTo>
                    <a:cubicBezTo>
                      <a:pt x="78900" y="69157"/>
                      <a:pt x="109889" y="57588"/>
                      <a:pt x="147342" y="55534"/>
                    </a:cubicBezTo>
                    <a:cubicBezTo>
                      <a:pt x="175023" y="54018"/>
                      <a:pt x="178588" y="17306"/>
                      <a:pt x="153525" y="9917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18127261" y="10273632"/>
                <a:ext cx="158578" cy="112032"/>
              </a:xfrm>
              <a:custGeom>
                <a:avLst/>
                <a:gdLst/>
                <a:ahLst/>
                <a:cxnLst/>
                <a:rect l="l" t="t" r="r" b="b"/>
                <a:pathLst>
                  <a:path w="158578" h="112032" extrusionOk="0">
                    <a:moveTo>
                      <a:pt x="154281" y="75524"/>
                    </a:moveTo>
                    <a:cubicBezTo>
                      <a:pt x="57091" y="-67030"/>
                      <a:pt x="-60963" y="29305"/>
                      <a:pt x="36445" y="65744"/>
                    </a:cubicBezTo>
                    <a:cubicBezTo>
                      <a:pt x="58978" y="74168"/>
                      <a:pt x="90288" y="84814"/>
                      <a:pt x="120578" y="106924"/>
                    </a:cubicBezTo>
                    <a:cubicBezTo>
                      <a:pt x="142967" y="123250"/>
                      <a:pt x="169001" y="97096"/>
                      <a:pt x="154281" y="75524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17704017" y="10570335"/>
                <a:ext cx="80954" cy="195547"/>
              </a:xfrm>
              <a:custGeom>
                <a:avLst/>
                <a:gdLst/>
                <a:ahLst/>
                <a:cxnLst/>
                <a:rect l="l" t="t" r="r" b="b"/>
                <a:pathLst>
                  <a:path w="80954" h="195547" extrusionOk="0">
                    <a:moveTo>
                      <a:pt x="78410" y="119140"/>
                    </a:moveTo>
                    <a:cubicBezTo>
                      <a:pt x="78025" y="117487"/>
                      <a:pt x="65578" y="62845"/>
                      <a:pt x="60663" y="31517"/>
                    </a:cubicBezTo>
                    <a:cubicBezTo>
                      <a:pt x="54151" y="-15135"/>
                      <a:pt x="11453" y="-1825"/>
                      <a:pt x="7808" y="19378"/>
                    </a:cubicBezTo>
                    <a:cubicBezTo>
                      <a:pt x="-33042" y="256552"/>
                      <a:pt x="100799" y="216053"/>
                      <a:pt x="78410" y="119140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6"/>
              <p:cNvSpPr/>
              <p:nvPr/>
            </p:nvSpPr>
            <p:spPr>
              <a:xfrm>
                <a:off x="16834804" y="10329917"/>
                <a:ext cx="148981" cy="159013"/>
              </a:xfrm>
              <a:custGeom>
                <a:avLst/>
                <a:gdLst/>
                <a:ahLst/>
                <a:cxnLst/>
                <a:rect l="l" t="t" r="r" b="b"/>
                <a:pathLst>
                  <a:path w="148981" h="159013" extrusionOk="0">
                    <a:moveTo>
                      <a:pt x="110375" y="3963"/>
                    </a:moveTo>
                    <a:cubicBezTo>
                      <a:pt x="-81469" y="147664"/>
                      <a:pt x="27013" y="186630"/>
                      <a:pt x="65237" y="140829"/>
                    </a:cubicBezTo>
                    <a:cubicBezTo>
                      <a:pt x="82591" y="120026"/>
                      <a:pt x="113475" y="77643"/>
                      <a:pt x="141565" y="44349"/>
                    </a:cubicBezTo>
                    <a:cubicBezTo>
                      <a:pt x="164146" y="17569"/>
                      <a:pt x="129761" y="-10566"/>
                      <a:pt x="110375" y="3963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16667024" y="9628396"/>
                <a:ext cx="213407" cy="82319"/>
              </a:xfrm>
              <a:custGeom>
                <a:avLst/>
                <a:gdLst/>
                <a:ahLst/>
                <a:cxnLst/>
                <a:rect l="l" t="t" r="r" b="b"/>
                <a:pathLst>
                  <a:path w="213407" h="82319" extrusionOk="0">
                    <a:moveTo>
                      <a:pt x="212990" y="55539"/>
                    </a:moveTo>
                    <a:cubicBezTo>
                      <a:pt x="217992" y="18354"/>
                      <a:pt x="177616" y="20672"/>
                      <a:pt x="118385" y="8887"/>
                    </a:cubicBezTo>
                    <a:cubicBezTo>
                      <a:pt x="112956" y="7812"/>
                      <a:pt x="47878" y="-4615"/>
                      <a:pt x="29168" y="1859"/>
                    </a:cubicBezTo>
                    <a:cubicBezTo>
                      <a:pt x="-4640" y="13556"/>
                      <a:pt x="-38214" y="84035"/>
                      <a:pt x="108499" y="81869"/>
                    </a:cubicBezTo>
                    <a:cubicBezTo>
                      <a:pt x="171738" y="80946"/>
                      <a:pt x="208340" y="90116"/>
                      <a:pt x="212990" y="5553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17183178" y="9086875"/>
                <a:ext cx="111251" cy="154526"/>
              </a:xfrm>
              <a:custGeom>
                <a:avLst/>
                <a:gdLst/>
                <a:ahLst/>
                <a:cxnLst/>
                <a:rect l="l" t="t" r="r" b="b"/>
                <a:pathLst>
                  <a:path w="111251" h="154526" extrusionOk="0">
                    <a:moveTo>
                      <a:pt x="100656" y="83564"/>
                    </a:moveTo>
                    <a:cubicBezTo>
                      <a:pt x="75505" y="39423"/>
                      <a:pt x="85157" y="56014"/>
                      <a:pt x="58328" y="15091"/>
                    </a:cubicBezTo>
                    <a:cubicBezTo>
                      <a:pt x="36743" y="-17818"/>
                      <a:pt x="-9335" y="9058"/>
                      <a:pt x="1674" y="38950"/>
                    </a:cubicBezTo>
                    <a:cubicBezTo>
                      <a:pt x="17093" y="80852"/>
                      <a:pt x="36052" y="137580"/>
                      <a:pt x="56835" y="148924"/>
                    </a:cubicBezTo>
                    <a:cubicBezTo>
                      <a:pt x="92120" y="168227"/>
                      <a:pt x="130239" y="135518"/>
                      <a:pt x="100656" y="83564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6" name="Google Shape;326;p16"/>
          <p:cNvGrpSpPr/>
          <p:nvPr/>
        </p:nvGrpSpPr>
        <p:grpSpPr>
          <a:xfrm>
            <a:off x="7164922" y="-647843"/>
            <a:ext cx="1906223" cy="2005656"/>
            <a:chOff x="9378006" y="-24208"/>
            <a:chExt cx="1906223" cy="2005656"/>
          </a:xfrm>
        </p:grpSpPr>
        <p:sp>
          <p:nvSpPr>
            <p:cNvPr id="327" name="Google Shape;327;p16"/>
            <p:cNvSpPr/>
            <p:nvPr/>
          </p:nvSpPr>
          <p:spPr>
            <a:xfrm>
              <a:off x="9378006" y="-24208"/>
              <a:ext cx="1906223" cy="2005656"/>
            </a:xfrm>
            <a:custGeom>
              <a:avLst/>
              <a:gdLst/>
              <a:ahLst/>
              <a:cxnLst/>
              <a:rect l="l" t="t" r="r" b="b"/>
              <a:pathLst>
                <a:path w="1906223" h="2005656" extrusionOk="0">
                  <a:moveTo>
                    <a:pt x="1797873" y="1362997"/>
                  </a:moveTo>
                  <a:cubicBezTo>
                    <a:pt x="1663967" y="1449004"/>
                    <a:pt x="1441367" y="1399641"/>
                    <a:pt x="1304009" y="1319198"/>
                  </a:cubicBezTo>
                  <a:cubicBezTo>
                    <a:pt x="1662723" y="1813046"/>
                    <a:pt x="1130390" y="2171702"/>
                    <a:pt x="981873" y="1679353"/>
                  </a:cubicBezTo>
                  <a:cubicBezTo>
                    <a:pt x="939963" y="1542604"/>
                    <a:pt x="984162" y="1564100"/>
                    <a:pt x="904534" y="1741408"/>
                  </a:cubicBezTo>
                  <a:cubicBezTo>
                    <a:pt x="753869" y="2074135"/>
                    <a:pt x="474053" y="2056866"/>
                    <a:pt x="421631" y="1886201"/>
                  </a:cubicBezTo>
                  <a:cubicBezTo>
                    <a:pt x="393533" y="1795974"/>
                    <a:pt x="437708" y="1631811"/>
                    <a:pt x="469127" y="1544293"/>
                  </a:cubicBezTo>
                  <a:cubicBezTo>
                    <a:pt x="499084" y="1457259"/>
                    <a:pt x="517429" y="1486859"/>
                    <a:pt x="420411" y="1519956"/>
                  </a:cubicBezTo>
                  <a:cubicBezTo>
                    <a:pt x="66985" y="1637652"/>
                    <a:pt x="-251308" y="1241021"/>
                    <a:pt x="290091" y="1001012"/>
                  </a:cubicBezTo>
                  <a:cubicBezTo>
                    <a:pt x="414894" y="945596"/>
                    <a:pt x="399584" y="1004875"/>
                    <a:pt x="257817" y="905495"/>
                  </a:cubicBezTo>
                  <a:cubicBezTo>
                    <a:pt x="18088" y="736438"/>
                    <a:pt x="46524" y="448434"/>
                    <a:pt x="241985" y="377430"/>
                  </a:cubicBezTo>
                  <a:cubicBezTo>
                    <a:pt x="415849" y="312170"/>
                    <a:pt x="594315" y="463344"/>
                    <a:pt x="690787" y="637812"/>
                  </a:cubicBezTo>
                  <a:cubicBezTo>
                    <a:pt x="677115" y="528544"/>
                    <a:pt x="665604" y="439108"/>
                    <a:pt x="679215" y="329366"/>
                  </a:cubicBezTo>
                  <a:cubicBezTo>
                    <a:pt x="719981" y="11013"/>
                    <a:pt x="949062" y="-51082"/>
                    <a:pt x="1072608" y="35522"/>
                  </a:cubicBezTo>
                  <a:cubicBezTo>
                    <a:pt x="1151269" y="90529"/>
                    <a:pt x="1171220" y="242501"/>
                    <a:pt x="1181611" y="349443"/>
                  </a:cubicBezTo>
                  <a:cubicBezTo>
                    <a:pt x="1205389" y="637066"/>
                    <a:pt x="1119525" y="572051"/>
                    <a:pt x="1293662" y="400547"/>
                  </a:cubicBezTo>
                  <a:cubicBezTo>
                    <a:pt x="1558795" y="139896"/>
                    <a:pt x="1763017" y="332242"/>
                    <a:pt x="1754035" y="516137"/>
                  </a:cubicBezTo>
                  <a:cubicBezTo>
                    <a:pt x="1745587" y="680637"/>
                    <a:pt x="1555755" y="848482"/>
                    <a:pt x="1418497" y="938957"/>
                  </a:cubicBezTo>
                  <a:cubicBezTo>
                    <a:pt x="1866207" y="866814"/>
                    <a:pt x="2037385" y="1208798"/>
                    <a:pt x="1797873" y="1362997"/>
                  </a:cubicBezTo>
                  <a:close/>
                </a:path>
              </a:pathLst>
            </a:custGeom>
            <a:solidFill>
              <a:srgbClr val="F284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10042452" y="750483"/>
              <a:ext cx="507851" cy="560940"/>
            </a:xfrm>
            <a:custGeom>
              <a:avLst/>
              <a:gdLst/>
              <a:ahLst/>
              <a:cxnLst/>
              <a:rect l="l" t="t" r="r" b="b"/>
              <a:pathLst>
                <a:path w="507851" h="560940" extrusionOk="0">
                  <a:moveTo>
                    <a:pt x="499547" y="213079"/>
                  </a:moveTo>
                  <a:cubicBezTo>
                    <a:pt x="447599" y="-254"/>
                    <a:pt x="153461" y="-91291"/>
                    <a:pt x="42169" y="119836"/>
                  </a:cubicBezTo>
                  <a:cubicBezTo>
                    <a:pt x="-77640" y="347109"/>
                    <a:pt x="72929" y="597708"/>
                    <a:pt x="304009" y="556448"/>
                  </a:cubicBezTo>
                  <a:cubicBezTo>
                    <a:pt x="458845" y="528802"/>
                    <a:pt x="534185" y="355337"/>
                    <a:pt x="499547" y="213079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9" name="Google Shape;329;p16"/>
            <p:cNvGrpSpPr/>
            <p:nvPr/>
          </p:nvGrpSpPr>
          <p:grpSpPr>
            <a:xfrm>
              <a:off x="9837580" y="597768"/>
              <a:ext cx="883297" cy="883200"/>
              <a:chOff x="9837580" y="597768"/>
              <a:chExt cx="883297" cy="883200"/>
            </a:xfrm>
          </p:grpSpPr>
          <p:sp>
            <p:nvSpPr>
              <p:cNvPr id="330" name="Google Shape;330;p16"/>
              <p:cNvSpPr/>
              <p:nvPr/>
            </p:nvSpPr>
            <p:spPr>
              <a:xfrm>
                <a:off x="10482731" y="597768"/>
                <a:ext cx="55625" cy="116073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116073" extrusionOk="0">
                    <a:moveTo>
                      <a:pt x="47395" y="564"/>
                    </a:moveTo>
                    <a:cubicBezTo>
                      <a:pt x="33804" y="-3166"/>
                      <a:pt x="32748" y="11311"/>
                      <a:pt x="16651" y="52499"/>
                    </a:cubicBezTo>
                    <a:cubicBezTo>
                      <a:pt x="4654" y="83177"/>
                      <a:pt x="1931" y="87133"/>
                      <a:pt x="325" y="96575"/>
                    </a:cubicBezTo>
                    <a:cubicBezTo>
                      <a:pt x="-3039" y="116391"/>
                      <a:pt x="20626" y="122424"/>
                      <a:pt x="28652" y="108505"/>
                    </a:cubicBezTo>
                    <a:cubicBezTo>
                      <a:pt x="37622" y="92957"/>
                      <a:pt x="51394" y="31873"/>
                      <a:pt x="55317" y="14508"/>
                    </a:cubicBezTo>
                    <a:cubicBezTo>
                      <a:pt x="56670" y="8543"/>
                      <a:pt x="53498" y="2237"/>
                      <a:pt x="47395" y="564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10635687" y="911707"/>
                <a:ext cx="85190" cy="40910"/>
              </a:xfrm>
              <a:custGeom>
                <a:avLst/>
                <a:gdLst/>
                <a:ahLst/>
                <a:cxnLst/>
                <a:rect l="l" t="t" r="r" b="b"/>
                <a:pathLst>
                  <a:path w="85190" h="40910" extrusionOk="0">
                    <a:moveTo>
                      <a:pt x="76763" y="4959"/>
                    </a:moveTo>
                    <a:cubicBezTo>
                      <a:pt x="-6022" y="-19466"/>
                      <a:pt x="-21183" y="55156"/>
                      <a:pt x="28063" y="38445"/>
                    </a:cubicBezTo>
                    <a:cubicBezTo>
                      <a:pt x="39450" y="34578"/>
                      <a:pt x="54944" y="28794"/>
                      <a:pt x="73671" y="27767"/>
                    </a:cubicBezTo>
                    <a:cubicBezTo>
                      <a:pt x="87511" y="27009"/>
                      <a:pt x="89294" y="8653"/>
                      <a:pt x="76763" y="495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10567698" y="1234844"/>
                <a:ext cx="79289" cy="56016"/>
              </a:xfrm>
              <a:custGeom>
                <a:avLst/>
                <a:gdLst/>
                <a:ahLst/>
                <a:cxnLst/>
                <a:rect l="l" t="t" r="r" b="b"/>
                <a:pathLst>
                  <a:path w="79289" h="56016" extrusionOk="0">
                    <a:moveTo>
                      <a:pt x="77141" y="37762"/>
                    </a:moveTo>
                    <a:cubicBezTo>
                      <a:pt x="28545" y="-33515"/>
                      <a:pt x="-30481" y="14653"/>
                      <a:pt x="18222" y="32872"/>
                    </a:cubicBezTo>
                    <a:cubicBezTo>
                      <a:pt x="29489" y="37084"/>
                      <a:pt x="45144" y="42407"/>
                      <a:pt x="60289" y="53462"/>
                    </a:cubicBezTo>
                    <a:cubicBezTo>
                      <a:pt x="71483" y="61625"/>
                      <a:pt x="84501" y="48548"/>
                      <a:pt x="77141" y="37762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10356076" y="1383195"/>
                <a:ext cx="40477" cy="97773"/>
              </a:xfrm>
              <a:custGeom>
                <a:avLst/>
                <a:gdLst/>
                <a:ahLst/>
                <a:cxnLst/>
                <a:rect l="l" t="t" r="r" b="b"/>
                <a:pathLst>
                  <a:path w="40477" h="97773" extrusionOk="0">
                    <a:moveTo>
                      <a:pt x="39205" y="59570"/>
                    </a:moveTo>
                    <a:cubicBezTo>
                      <a:pt x="39012" y="58744"/>
                      <a:pt x="32789" y="31423"/>
                      <a:pt x="30332" y="15758"/>
                    </a:cubicBezTo>
                    <a:cubicBezTo>
                      <a:pt x="27075" y="-7567"/>
                      <a:pt x="5727" y="-913"/>
                      <a:pt x="3904" y="9689"/>
                    </a:cubicBezTo>
                    <a:cubicBezTo>
                      <a:pt x="-16521" y="128276"/>
                      <a:pt x="50399" y="108027"/>
                      <a:pt x="39205" y="59570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9921470" y="1262986"/>
                <a:ext cx="74490" cy="79506"/>
              </a:xfrm>
              <a:custGeom>
                <a:avLst/>
                <a:gdLst/>
                <a:ahLst/>
                <a:cxnLst/>
                <a:rect l="l" t="t" r="r" b="b"/>
                <a:pathLst>
                  <a:path w="74490" h="79506" extrusionOk="0">
                    <a:moveTo>
                      <a:pt x="55188" y="1982"/>
                    </a:moveTo>
                    <a:cubicBezTo>
                      <a:pt x="-40734" y="73832"/>
                      <a:pt x="13506" y="93315"/>
                      <a:pt x="32619" y="70415"/>
                    </a:cubicBezTo>
                    <a:cubicBezTo>
                      <a:pt x="41295" y="60013"/>
                      <a:pt x="56738" y="38821"/>
                      <a:pt x="70783" y="22174"/>
                    </a:cubicBezTo>
                    <a:cubicBezTo>
                      <a:pt x="82073" y="8785"/>
                      <a:pt x="64880" y="-5283"/>
                      <a:pt x="55188" y="1982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9837580" y="912226"/>
                <a:ext cx="106703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106703" h="41159" extrusionOk="0">
                    <a:moveTo>
                      <a:pt x="106495" y="27769"/>
                    </a:moveTo>
                    <a:cubicBezTo>
                      <a:pt x="108996" y="9177"/>
                      <a:pt x="88808" y="10336"/>
                      <a:pt x="59192" y="4444"/>
                    </a:cubicBezTo>
                    <a:cubicBezTo>
                      <a:pt x="56478" y="3906"/>
                      <a:pt x="23939" y="-2307"/>
                      <a:pt x="14584" y="930"/>
                    </a:cubicBezTo>
                    <a:cubicBezTo>
                      <a:pt x="-2320" y="6778"/>
                      <a:pt x="-19107" y="42018"/>
                      <a:pt x="54250" y="40934"/>
                    </a:cubicBezTo>
                    <a:cubicBezTo>
                      <a:pt x="85869" y="40473"/>
                      <a:pt x="104170" y="45058"/>
                      <a:pt x="106495" y="2776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10095657" y="641466"/>
                <a:ext cx="55625" cy="77263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77263" extrusionOk="0">
                    <a:moveTo>
                      <a:pt x="50328" y="41782"/>
                    </a:moveTo>
                    <a:cubicBezTo>
                      <a:pt x="37752" y="19712"/>
                      <a:pt x="42579" y="28007"/>
                      <a:pt x="29164" y="7545"/>
                    </a:cubicBezTo>
                    <a:cubicBezTo>
                      <a:pt x="18371" y="-8909"/>
                      <a:pt x="-4668" y="4529"/>
                      <a:pt x="837" y="19475"/>
                    </a:cubicBezTo>
                    <a:cubicBezTo>
                      <a:pt x="8546" y="40426"/>
                      <a:pt x="18026" y="68790"/>
                      <a:pt x="28417" y="74462"/>
                    </a:cubicBezTo>
                    <a:cubicBezTo>
                      <a:pt x="46060" y="84113"/>
                      <a:pt x="65120" y="67759"/>
                      <a:pt x="50328" y="41782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3" name="Google Shape;343;p16"/>
          <p:cNvGrpSpPr/>
          <p:nvPr/>
        </p:nvGrpSpPr>
        <p:grpSpPr>
          <a:xfrm rot="6496444">
            <a:off x="5861506" y="2915732"/>
            <a:ext cx="1615198" cy="2589625"/>
            <a:chOff x="5950437" y="2665002"/>
            <a:chExt cx="1615198" cy="2589625"/>
          </a:xfrm>
          <a:solidFill>
            <a:srgbClr val="F28482"/>
          </a:solidFill>
        </p:grpSpPr>
        <p:sp>
          <p:nvSpPr>
            <p:cNvPr id="344" name="Google Shape;344;p16"/>
            <p:cNvSpPr/>
            <p:nvPr/>
          </p:nvSpPr>
          <p:spPr>
            <a:xfrm>
              <a:off x="6290187" y="3693746"/>
              <a:ext cx="872338" cy="839080"/>
            </a:xfrm>
            <a:custGeom>
              <a:avLst/>
              <a:gdLst/>
              <a:ahLst/>
              <a:cxnLst/>
              <a:rect l="l" t="t" r="r" b="b"/>
              <a:pathLst>
                <a:path w="872338" h="839080" extrusionOk="0">
                  <a:moveTo>
                    <a:pt x="512327" y="249196"/>
                  </a:moveTo>
                  <a:cubicBezTo>
                    <a:pt x="306328" y="67139"/>
                    <a:pt x="209181" y="-18609"/>
                    <a:pt x="120253" y="3377"/>
                  </a:cubicBezTo>
                  <a:cubicBezTo>
                    <a:pt x="44467" y="22116"/>
                    <a:pt x="-2067" y="102477"/>
                    <a:pt x="71" y="183067"/>
                  </a:cubicBezTo>
                  <a:cubicBezTo>
                    <a:pt x="4512" y="350631"/>
                    <a:pt x="383972" y="646921"/>
                    <a:pt x="518590" y="747974"/>
                  </a:cubicBezTo>
                  <a:cubicBezTo>
                    <a:pt x="598077" y="807629"/>
                    <a:pt x="701415" y="869920"/>
                    <a:pt x="788661" y="822100"/>
                  </a:cubicBezTo>
                  <a:cubicBezTo>
                    <a:pt x="830112" y="799378"/>
                    <a:pt x="862210" y="754940"/>
                    <a:pt x="870239" y="701112"/>
                  </a:cubicBezTo>
                  <a:cubicBezTo>
                    <a:pt x="892098" y="554534"/>
                    <a:pt x="741309" y="451549"/>
                    <a:pt x="512327" y="249196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5950437" y="4793952"/>
              <a:ext cx="959586" cy="460675"/>
            </a:xfrm>
            <a:custGeom>
              <a:avLst/>
              <a:gdLst/>
              <a:ahLst/>
              <a:cxnLst/>
              <a:rect l="l" t="t" r="r" b="b"/>
              <a:pathLst>
                <a:path w="959586" h="460675" extrusionOk="0">
                  <a:moveTo>
                    <a:pt x="915626" y="46250"/>
                  </a:moveTo>
                  <a:cubicBezTo>
                    <a:pt x="859805" y="-12658"/>
                    <a:pt x="758398" y="-11649"/>
                    <a:pt x="452777" y="28739"/>
                  </a:cubicBezTo>
                  <a:cubicBezTo>
                    <a:pt x="322946" y="45903"/>
                    <a:pt x="200440" y="58960"/>
                    <a:pt x="81433" y="125856"/>
                  </a:cubicBezTo>
                  <a:cubicBezTo>
                    <a:pt x="-44997" y="196926"/>
                    <a:pt x="-19121" y="428128"/>
                    <a:pt x="123826" y="452574"/>
                  </a:cubicBezTo>
                  <a:cubicBezTo>
                    <a:pt x="255049" y="475016"/>
                    <a:pt x="377478" y="446618"/>
                    <a:pt x="503245" y="418717"/>
                  </a:cubicBezTo>
                  <a:cubicBezTo>
                    <a:pt x="812753" y="350040"/>
                    <a:pt x="901029" y="315505"/>
                    <a:pt x="938608" y="246196"/>
                  </a:cubicBezTo>
                  <a:cubicBezTo>
                    <a:pt x="973455" y="181942"/>
                    <a:pt x="964277" y="97598"/>
                    <a:pt x="915626" y="4625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6814493" y="2665002"/>
              <a:ext cx="751142" cy="1361290"/>
            </a:xfrm>
            <a:custGeom>
              <a:avLst/>
              <a:gdLst/>
              <a:ahLst/>
              <a:cxnLst/>
              <a:rect l="l" t="t" r="r" b="b"/>
              <a:pathLst>
                <a:path w="751142" h="1361290" extrusionOk="0">
                  <a:moveTo>
                    <a:pt x="694512" y="938062"/>
                  </a:moveTo>
                  <a:cubicBezTo>
                    <a:pt x="361659" y="115025"/>
                    <a:pt x="351674" y="54505"/>
                    <a:pt x="215399" y="7809"/>
                  </a:cubicBezTo>
                  <a:cubicBezTo>
                    <a:pt x="128800" y="-21868"/>
                    <a:pt x="45794" y="36368"/>
                    <a:pt x="15994" y="126192"/>
                  </a:cubicBezTo>
                  <a:cubicBezTo>
                    <a:pt x="-30804" y="267249"/>
                    <a:pt x="21072" y="341690"/>
                    <a:pt x="225109" y="796388"/>
                  </a:cubicBezTo>
                  <a:cubicBezTo>
                    <a:pt x="407018" y="1201774"/>
                    <a:pt x="457543" y="1308488"/>
                    <a:pt x="567026" y="1352972"/>
                  </a:cubicBezTo>
                  <a:cubicBezTo>
                    <a:pt x="659608" y="1390595"/>
                    <a:pt x="844431" y="1308804"/>
                    <a:pt x="694512" y="938062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16"/>
          <p:cNvGrpSpPr/>
          <p:nvPr/>
        </p:nvGrpSpPr>
        <p:grpSpPr>
          <a:xfrm rot="-5145468">
            <a:off x="440789" y="6820494"/>
            <a:ext cx="927787" cy="1487509"/>
            <a:chOff x="564866" y="6668873"/>
            <a:chExt cx="927787" cy="1487509"/>
          </a:xfrm>
          <a:solidFill>
            <a:srgbClr val="F28482"/>
          </a:solidFill>
        </p:grpSpPr>
        <p:sp>
          <p:nvSpPr>
            <p:cNvPr id="348" name="Google Shape;348;p16"/>
            <p:cNvSpPr/>
            <p:nvPr/>
          </p:nvSpPr>
          <p:spPr>
            <a:xfrm>
              <a:off x="760023" y="7259795"/>
              <a:ext cx="501081" cy="481977"/>
            </a:xfrm>
            <a:custGeom>
              <a:avLst/>
              <a:gdLst/>
              <a:ahLst/>
              <a:cxnLst/>
              <a:rect l="l" t="t" r="r" b="b"/>
              <a:pathLst>
                <a:path w="501081" h="481977" extrusionOk="0">
                  <a:moveTo>
                    <a:pt x="294286" y="143141"/>
                  </a:moveTo>
                  <a:cubicBezTo>
                    <a:pt x="175958" y="38566"/>
                    <a:pt x="120156" y="-10689"/>
                    <a:pt x="69074" y="1940"/>
                  </a:cubicBezTo>
                  <a:cubicBezTo>
                    <a:pt x="25542" y="12704"/>
                    <a:pt x="-1187" y="58864"/>
                    <a:pt x="41" y="105155"/>
                  </a:cubicBezTo>
                  <a:cubicBezTo>
                    <a:pt x="2592" y="201406"/>
                    <a:pt x="220558" y="371599"/>
                    <a:pt x="297884" y="429644"/>
                  </a:cubicBezTo>
                  <a:cubicBezTo>
                    <a:pt x="343542" y="463911"/>
                    <a:pt x="402901" y="499691"/>
                    <a:pt x="453016" y="472223"/>
                  </a:cubicBezTo>
                  <a:cubicBezTo>
                    <a:pt x="476826" y="459171"/>
                    <a:pt x="495263" y="433646"/>
                    <a:pt x="499875" y="402726"/>
                  </a:cubicBezTo>
                  <a:cubicBezTo>
                    <a:pt x="512431" y="318530"/>
                    <a:pt x="425816" y="259375"/>
                    <a:pt x="294286" y="14314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564866" y="7891765"/>
              <a:ext cx="551196" cy="264617"/>
            </a:xfrm>
            <a:custGeom>
              <a:avLst/>
              <a:gdLst/>
              <a:ahLst/>
              <a:cxnLst/>
              <a:rect l="l" t="t" r="r" b="b"/>
              <a:pathLst>
                <a:path w="551196" h="264617" extrusionOk="0">
                  <a:moveTo>
                    <a:pt x="525946" y="26567"/>
                  </a:moveTo>
                  <a:cubicBezTo>
                    <a:pt x="493882" y="-7271"/>
                    <a:pt x="435632" y="-6691"/>
                    <a:pt x="260080" y="16508"/>
                  </a:cubicBezTo>
                  <a:cubicBezTo>
                    <a:pt x="185504" y="26367"/>
                    <a:pt x="115135" y="33867"/>
                    <a:pt x="46776" y="72293"/>
                  </a:cubicBezTo>
                  <a:cubicBezTo>
                    <a:pt x="-25847" y="113116"/>
                    <a:pt x="-10983" y="245921"/>
                    <a:pt x="71127" y="259963"/>
                  </a:cubicBezTo>
                  <a:cubicBezTo>
                    <a:pt x="146503" y="272854"/>
                    <a:pt x="216827" y="256542"/>
                    <a:pt x="289069" y="240516"/>
                  </a:cubicBezTo>
                  <a:cubicBezTo>
                    <a:pt x="466854" y="201067"/>
                    <a:pt x="517561" y="181229"/>
                    <a:pt x="539147" y="141418"/>
                  </a:cubicBezTo>
                  <a:cubicBezTo>
                    <a:pt x="559163" y="104509"/>
                    <a:pt x="553892" y="56061"/>
                    <a:pt x="525946" y="26567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1061189" y="6668873"/>
              <a:ext cx="431464" cy="781940"/>
            </a:xfrm>
            <a:custGeom>
              <a:avLst/>
              <a:gdLst/>
              <a:ahLst/>
              <a:cxnLst/>
              <a:rect l="l" t="t" r="r" b="b"/>
              <a:pathLst>
                <a:path w="431464" h="781940" extrusionOk="0">
                  <a:moveTo>
                    <a:pt x="398935" y="538833"/>
                  </a:moveTo>
                  <a:cubicBezTo>
                    <a:pt x="207741" y="66072"/>
                    <a:pt x="202005" y="31309"/>
                    <a:pt x="123727" y="4486"/>
                  </a:cubicBezTo>
                  <a:cubicBezTo>
                    <a:pt x="73984" y="-12561"/>
                    <a:pt x="26304" y="20890"/>
                    <a:pt x="9187" y="72486"/>
                  </a:cubicBezTo>
                  <a:cubicBezTo>
                    <a:pt x="-17694" y="153511"/>
                    <a:pt x="12104" y="196271"/>
                    <a:pt x="129305" y="457454"/>
                  </a:cubicBezTo>
                  <a:cubicBezTo>
                    <a:pt x="233796" y="690312"/>
                    <a:pt x="262818" y="751609"/>
                    <a:pt x="325706" y="777162"/>
                  </a:cubicBezTo>
                  <a:cubicBezTo>
                    <a:pt x="378886" y="798773"/>
                    <a:pt x="485051" y="751791"/>
                    <a:pt x="398935" y="538833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4F071D7-4634-74FD-F41B-50B546D59236}"/>
              </a:ext>
            </a:extLst>
          </p:cNvPr>
          <p:cNvSpPr txBox="1"/>
          <p:nvPr/>
        </p:nvSpPr>
        <p:spPr>
          <a:xfrm>
            <a:off x="8540621" y="353074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I.      </a:t>
            </a:r>
            <a:r>
              <a:rPr lang="vi-VN" sz="8000" dirty="0">
                <a:latin typeface="#9Slide05 Thunder" panose="02000000000000000000" pitchFamily="2" charset="-93"/>
              </a:rPr>
              <a:t>  Khái niệm, danh pháp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2CF17-584F-E535-C866-255D2CFD7D19}"/>
              </a:ext>
            </a:extLst>
          </p:cNvPr>
          <p:cNvSpPr txBox="1"/>
          <p:nvPr/>
        </p:nvSpPr>
        <p:spPr>
          <a:xfrm>
            <a:off x="8540130" y="2408026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II.      </a:t>
            </a:r>
            <a:r>
              <a:rPr lang="vi-VN" sz="8000" dirty="0">
                <a:latin typeface="#9Slide05 Thunder" panose="02000000000000000000" pitchFamily="2" charset="-93"/>
              </a:rPr>
              <a:t>  Tính   chất   vật   lí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D09607-4D67-35A2-334E-DF99FC33CB10}"/>
              </a:ext>
            </a:extLst>
          </p:cNvPr>
          <p:cNvSpPr txBox="1"/>
          <p:nvPr/>
        </p:nvSpPr>
        <p:spPr>
          <a:xfrm>
            <a:off x="8429556" y="4465036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III.      </a:t>
            </a:r>
            <a:r>
              <a:rPr lang="vi-VN" sz="8000" dirty="0">
                <a:latin typeface="#9Slide05 Thunder" panose="02000000000000000000" pitchFamily="2" charset="-93"/>
              </a:rPr>
              <a:t>  Đặc  điểm  cấu 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2E460-BF6E-6938-FD95-1421F4A8F5A9}"/>
              </a:ext>
            </a:extLst>
          </p:cNvPr>
          <p:cNvSpPr txBox="1"/>
          <p:nvPr/>
        </p:nvSpPr>
        <p:spPr>
          <a:xfrm>
            <a:off x="8337219" y="6520775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IV.      </a:t>
            </a:r>
            <a:r>
              <a:rPr lang="vi-VN" sz="8000" dirty="0">
                <a:latin typeface="#9Slide05 Thunder" panose="02000000000000000000" pitchFamily="2" charset="-93"/>
              </a:rPr>
              <a:t>  Tính  chất  hóa 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05947-B38C-EEA2-E06D-437F1316A877}"/>
              </a:ext>
            </a:extLst>
          </p:cNvPr>
          <p:cNvSpPr txBox="1"/>
          <p:nvPr/>
        </p:nvSpPr>
        <p:spPr>
          <a:xfrm>
            <a:off x="8273936" y="8530917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V.      </a:t>
            </a:r>
            <a:r>
              <a:rPr lang="vi-VN" sz="8000" dirty="0">
                <a:latin typeface="#9Slide05 Thunder" panose="02000000000000000000" pitchFamily="2" charset="-93"/>
              </a:rPr>
              <a:t>  Ứng 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C1DB2401-D9AC-9CF4-EC57-0E08A189457F}"/>
              </a:ext>
            </a:extLst>
          </p:cNvPr>
          <p:cNvSpPr txBox="1"/>
          <p:nvPr/>
        </p:nvSpPr>
        <p:spPr>
          <a:xfrm>
            <a:off x="1204846" y="24685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97C6A9E2-5538-A2F0-0463-57972EA6CA36}"/>
              </a:ext>
            </a:extLst>
          </p:cNvPr>
          <p:cNvSpPr/>
          <p:nvPr/>
        </p:nvSpPr>
        <p:spPr>
          <a:xfrm>
            <a:off x="1497954" y="180805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FD2F9-6883-B9A1-5B6C-99A56E3F28AC}"/>
              </a:ext>
            </a:extLst>
          </p:cNvPr>
          <p:cNvSpPr txBox="1"/>
          <p:nvPr/>
        </p:nvSpPr>
        <p:spPr>
          <a:xfrm>
            <a:off x="1605058" y="2496786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1. Khái niệm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B2FF4-AC6D-A371-05BB-E16A50114D5B}"/>
              </a:ext>
            </a:extLst>
          </p:cNvPr>
          <p:cNvSpPr txBox="1"/>
          <p:nvPr/>
        </p:nvSpPr>
        <p:spPr>
          <a:xfrm>
            <a:off x="8265983" y="5391545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57BC6-8588-0844-28F7-E582E9DD374D}"/>
              </a:ext>
            </a:extLst>
          </p:cNvPr>
          <p:cNvSpPr txBox="1"/>
          <p:nvPr/>
        </p:nvSpPr>
        <p:spPr>
          <a:xfrm rot="5400000">
            <a:off x="8417059" y="5013522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CBC31-C398-0E19-C101-D6454AC2B6B3}"/>
              </a:ext>
            </a:extLst>
          </p:cNvPr>
          <p:cNvSpPr txBox="1"/>
          <p:nvPr/>
        </p:nvSpPr>
        <p:spPr>
          <a:xfrm>
            <a:off x="8190647" y="4081770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5197B-7B6B-7451-B19D-E5569D2FC4A3}"/>
              </a:ext>
            </a:extLst>
          </p:cNvPr>
          <p:cNvSpPr txBox="1"/>
          <p:nvPr/>
        </p:nvSpPr>
        <p:spPr>
          <a:xfrm>
            <a:off x="8911846" y="3413518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DE7E9-8523-5FF7-28F1-9EED4D755D80}"/>
              </a:ext>
            </a:extLst>
          </p:cNvPr>
          <p:cNvSpPr txBox="1"/>
          <p:nvPr/>
        </p:nvSpPr>
        <p:spPr>
          <a:xfrm>
            <a:off x="7422368" y="3407047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A0F8E-2371-AFC4-75F6-0CC625944C50}"/>
              </a:ext>
            </a:extLst>
          </p:cNvPr>
          <p:cNvSpPr txBox="1"/>
          <p:nvPr/>
        </p:nvSpPr>
        <p:spPr>
          <a:xfrm rot="5400000">
            <a:off x="8403690" y="3400668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2C0B0-27FF-B978-B563-6D402BDB9CC7}"/>
              </a:ext>
            </a:extLst>
          </p:cNvPr>
          <p:cNvSpPr txBox="1"/>
          <p:nvPr/>
        </p:nvSpPr>
        <p:spPr>
          <a:xfrm>
            <a:off x="8257358" y="2506474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34B7D-468B-E712-38EA-5FE94E588564}"/>
              </a:ext>
            </a:extLst>
          </p:cNvPr>
          <p:cNvSpPr txBox="1"/>
          <p:nvPr/>
        </p:nvSpPr>
        <p:spPr>
          <a:xfrm>
            <a:off x="6778872" y="3858453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A45CAB-8843-DEF3-52A3-81B94B4096CA}"/>
              </a:ext>
            </a:extLst>
          </p:cNvPr>
          <p:cNvSpPr txBox="1"/>
          <p:nvPr/>
        </p:nvSpPr>
        <p:spPr>
          <a:xfrm>
            <a:off x="9639107" y="3864924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5D247-E218-CF57-0E0D-9447A69FCC0D}"/>
              </a:ext>
            </a:extLst>
          </p:cNvPr>
          <p:cNvSpPr txBox="1"/>
          <p:nvPr/>
        </p:nvSpPr>
        <p:spPr>
          <a:xfrm>
            <a:off x="13011161" y="5381857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189EF-C040-EE5B-A1E0-C3FA353EA58C}"/>
              </a:ext>
            </a:extLst>
          </p:cNvPr>
          <p:cNvSpPr txBox="1"/>
          <p:nvPr/>
        </p:nvSpPr>
        <p:spPr>
          <a:xfrm rot="5400000">
            <a:off x="13162237" y="5003834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87061D-9100-4CB0-8D51-DCEF02455E7F}"/>
              </a:ext>
            </a:extLst>
          </p:cNvPr>
          <p:cNvSpPr txBox="1"/>
          <p:nvPr/>
        </p:nvSpPr>
        <p:spPr>
          <a:xfrm>
            <a:off x="12935825" y="4072082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63CD6-3182-6CC5-77CE-31A389CCD68C}"/>
              </a:ext>
            </a:extLst>
          </p:cNvPr>
          <p:cNvSpPr txBox="1"/>
          <p:nvPr/>
        </p:nvSpPr>
        <p:spPr>
          <a:xfrm>
            <a:off x="13657024" y="3403830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F8A50A-FE5F-5554-F360-910D98B07B06}"/>
              </a:ext>
            </a:extLst>
          </p:cNvPr>
          <p:cNvSpPr txBox="1"/>
          <p:nvPr/>
        </p:nvSpPr>
        <p:spPr>
          <a:xfrm>
            <a:off x="12167546" y="3397359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9A7765-B986-B1F8-EAF0-9568CC8A9A7E}"/>
              </a:ext>
            </a:extLst>
          </p:cNvPr>
          <p:cNvSpPr txBox="1"/>
          <p:nvPr/>
        </p:nvSpPr>
        <p:spPr>
          <a:xfrm rot="5400000">
            <a:off x="13148868" y="3390980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E2CFB5-C7E9-4C01-F503-CCA3D0B63428}"/>
              </a:ext>
            </a:extLst>
          </p:cNvPr>
          <p:cNvSpPr txBox="1"/>
          <p:nvPr/>
        </p:nvSpPr>
        <p:spPr>
          <a:xfrm>
            <a:off x="13002536" y="2496786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979B8-5313-8A0B-3835-A7A3C000370D}"/>
              </a:ext>
            </a:extLst>
          </p:cNvPr>
          <p:cNvSpPr txBox="1"/>
          <p:nvPr/>
        </p:nvSpPr>
        <p:spPr>
          <a:xfrm>
            <a:off x="11524050" y="3848765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694938-482C-1FFD-E3FB-151F7D45106D}"/>
              </a:ext>
            </a:extLst>
          </p:cNvPr>
          <p:cNvSpPr txBox="1"/>
          <p:nvPr/>
        </p:nvSpPr>
        <p:spPr>
          <a:xfrm>
            <a:off x="14502316" y="5393520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27330-4DF9-21F8-ED8C-329D68DC1296}"/>
              </a:ext>
            </a:extLst>
          </p:cNvPr>
          <p:cNvSpPr txBox="1"/>
          <p:nvPr/>
        </p:nvSpPr>
        <p:spPr>
          <a:xfrm rot="5400000">
            <a:off x="14653392" y="5015497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5E27DD-E669-98C9-E98A-61AD27A9A0F4}"/>
              </a:ext>
            </a:extLst>
          </p:cNvPr>
          <p:cNvSpPr txBox="1"/>
          <p:nvPr/>
        </p:nvSpPr>
        <p:spPr>
          <a:xfrm>
            <a:off x="14426980" y="4083745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C10D1-761E-D5A5-0677-2D19EEA4BD31}"/>
              </a:ext>
            </a:extLst>
          </p:cNvPr>
          <p:cNvSpPr txBox="1"/>
          <p:nvPr/>
        </p:nvSpPr>
        <p:spPr>
          <a:xfrm>
            <a:off x="15148179" y="3415493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7802AA-9E68-DDF0-FE0C-3544534612CB}"/>
              </a:ext>
            </a:extLst>
          </p:cNvPr>
          <p:cNvSpPr txBox="1"/>
          <p:nvPr/>
        </p:nvSpPr>
        <p:spPr>
          <a:xfrm rot="5400000">
            <a:off x="14640023" y="3402643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A8C521-F6CB-2314-9A8F-CD6B4DD507CF}"/>
              </a:ext>
            </a:extLst>
          </p:cNvPr>
          <p:cNvSpPr txBox="1"/>
          <p:nvPr/>
        </p:nvSpPr>
        <p:spPr>
          <a:xfrm>
            <a:off x="14493691" y="2508449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A1017C-FE3B-CAB1-CA65-8CE65C3585AB}"/>
              </a:ext>
            </a:extLst>
          </p:cNvPr>
          <p:cNvSpPr txBox="1"/>
          <p:nvPr/>
        </p:nvSpPr>
        <p:spPr>
          <a:xfrm>
            <a:off x="15920597" y="3883842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B3B00E-6AD2-1C22-6562-1C864416B572}"/>
              </a:ext>
            </a:extLst>
          </p:cNvPr>
          <p:cNvSpPr txBox="1"/>
          <p:nvPr/>
        </p:nvSpPr>
        <p:spPr>
          <a:xfrm>
            <a:off x="765985" y="4232655"/>
            <a:ext cx="40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HYDROCARBON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01E2CF-49A0-36EC-6A32-747A6786EA1F}"/>
              </a:ext>
            </a:extLst>
          </p:cNvPr>
          <p:cNvSpPr txBox="1"/>
          <p:nvPr/>
        </p:nvSpPr>
        <p:spPr>
          <a:xfrm>
            <a:off x="676229" y="7107867"/>
            <a:ext cx="40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HALOGEN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2131BB-5FE7-A9D1-41DE-CFA7B9D2298B}"/>
              </a:ext>
            </a:extLst>
          </p:cNvPr>
          <p:cNvSpPr txBox="1"/>
          <p:nvPr/>
        </p:nvSpPr>
        <p:spPr>
          <a:xfrm>
            <a:off x="7731397" y="7111131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F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937826-FA48-A0A9-6C33-4258D0003A29}"/>
              </a:ext>
            </a:extLst>
          </p:cNvPr>
          <p:cNvSpPr txBox="1"/>
          <p:nvPr/>
        </p:nvSpPr>
        <p:spPr>
          <a:xfrm>
            <a:off x="10079290" y="7111131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5D36FA-2C25-94D0-8520-778F8058C938}"/>
              </a:ext>
            </a:extLst>
          </p:cNvPr>
          <p:cNvSpPr txBox="1"/>
          <p:nvPr/>
        </p:nvSpPr>
        <p:spPr>
          <a:xfrm>
            <a:off x="12742083" y="7111131"/>
            <a:ext cx="1364153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</a:t>
            </a:r>
            <a:endParaRPr lang="vi-VN" sz="88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265AB9-9D08-2284-E674-DF1F6D309C95}"/>
              </a:ext>
            </a:extLst>
          </p:cNvPr>
          <p:cNvSpPr txBox="1"/>
          <p:nvPr/>
        </p:nvSpPr>
        <p:spPr>
          <a:xfrm>
            <a:off x="14970070" y="7111131"/>
            <a:ext cx="1364153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9C9807-AE33-77C9-AC11-F0D9064DA704}"/>
              </a:ext>
            </a:extLst>
          </p:cNvPr>
          <p:cNvSpPr txBox="1"/>
          <p:nvPr/>
        </p:nvSpPr>
        <p:spPr>
          <a:xfrm>
            <a:off x="846451" y="5023930"/>
            <a:ext cx="40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DẪN XUẤT</a:t>
            </a:r>
          </a:p>
        </p:txBody>
      </p:sp>
    </p:spTree>
    <p:extLst>
      <p:ext uri="{BB962C8B-B14F-4D97-AF65-F5344CB8AC3E}">
        <p14:creationId xmlns:p14="http://schemas.microsoft.com/office/powerpoint/2010/main" val="373304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82716E-6 L 0.02648 -0.169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-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82716E-6 L 0.15295 -0.1705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8" y="-8534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2716E-6 L 0.08455 -0.1694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7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5679E-6 L 0.00521 -0.1421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32" grpId="0"/>
      <p:bldP spid="17" grpId="0"/>
      <p:bldP spid="17" grpId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6" grpId="1"/>
      <p:bldP spid="27" grpId="0"/>
      <p:bldP spid="28" grpId="0"/>
      <p:bldP spid="29" grpId="0"/>
      <p:bldP spid="30" grpId="0"/>
      <p:bldP spid="31" grpId="0"/>
      <p:bldP spid="33" grpId="0"/>
      <p:bldP spid="34" grpId="0"/>
      <p:bldP spid="34" grpId="1"/>
      <p:bldP spid="35" grpId="0"/>
      <p:bldP spid="35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70;p28">
            <a:extLst>
              <a:ext uri="{FF2B5EF4-FFF2-40B4-BE49-F238E27FC236}">
                <a16:creationId xmlns:a16="http://schemas.microsoft.com/office/drawing/2014/main" id="{E1E028FF-FD85-DFC6-569D-6F2CBC2D1D36}"/>
              </a:ext>
            </a:extLst>
          </p:cNvPr>
          <p:cNvSpPr/>
          <p:nvPr/>
        </p:nvSpPr>
        <p:spPr>
          <a:xfrm rot="221055">
            <a:off x="914742" y="3538149"/>
            <a:ext cx="11408061" cy="6156076"/>
          </a:xfrm>
          <a:custGeom>
            <a:avLst/>
            <a:gdLst/>
            <a:ahLst/>
            <a:cxnLst/>
            <a:rect l="l" t="t" r="r" b="b"/>
            <a:pathLst>
              <a:path w="14496093" h="9699197" extrusionOk="0">
                <a:moveTo>
                  <a:pt x="14399698" y="6035116"/>
                </a:moveTo>
                <a:cubicBezTo>
                  <a:pt x="14453191" y="7159111"/>
                  <a:pt x="14463190" y="8367862"/>
                  <a:pt x="14496094" y="9483674"/>
                </a:cubicBezTo>
                <a:cubicBezTo>
                  <a:pt x="13667828" y="9563771"/>
                  <a:pt x="12097537" y="9520080"/>
                  <a:pt x="9702788" y="9520080"/>
                </a:cubicBezTo>
                <a:cubicBezTo>
                  <a:pt x="4696126" y="9520080"/>
                  <a:pt x="1019639" y="9699197"/>
                  <a:pt x="312053" y="9699197"/>
                </a:cubicBezTo>
                <a:cubicBezTo>
                  <a:pt x="312053" y="8546257"/>
                  <a:pt x="-115689" y="1295805"/>
                  <a:pt x="30414" y="341060"/>
                </a:cubicBezTo>
                <a:cubicBezTo>
                  <a:pt x="2475987" y="85128"/>
                  <a:pt x="9719394" y="427632"/>
                  <a:pt x="14062292" y="0"/>
                </a:cubicBezTo>
                <a:cubicBezTo>
                  <a:pt x="14254186" y="2298048"/>
                  <a:pt x="14211436" y="4008161"/>
                  <a:pt x="14399698" y="6035116"/>
                </a:cubicBezTo>
              </a:path>
            </a:pathLst>
          </a:custGeom>
          <a:solidFill>
            <a:srgbClr val="FFD9CF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1204846" y="24685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497954" y="180805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1BB5DF-F486-993C-D1D5-F15E95C98397}"/>
              </a:ext>
            </a:extLst>
          </p:cNvPr>
          <p:cNvGrpSpPr/>
          <p:nvPr/>
        </p:nvGrpSpPr>
        <p:grpSpPr>
          <a:xfrm>
            <a:off x="1259357" y="3639414"/>
            <a:ext cx="9688609" cy="4385816"/>
            <a:chOff x="833814" y="3011727"/>
            <a:chExt cx="9688609" cy="4385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2968E8-0136-0165-0DEF-33E78DDED9C0}"/>
                </a:ext>
              </a:extLst>
            </p:cNvPr>
            <p:cNvSpPr txBox="1"/>
            <p:nvPr/>
          </p:nvSpPr>
          <p:spPr>
            <a:xfrm>
              <a:off x="980997" y="3011727"/>
              <a:ext cx="9541426" cy="4385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800"/>
                </a:spcAft>
                <a:tabLst>
                  <a:tab pos="180340" algn="l"/>
                </a:tabLst>
              </a:pP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Khi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thay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thế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nguyên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tử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…....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………………..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trong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phân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tử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hydrocarbon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bằng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nguyên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tử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………………….. ta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thu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được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dẫn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xuất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halogen. </a:t>
              </a:r>
              <a:endParaRPr lang="vi-VN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521FCD-F1F0-9ECB-8A7A-6F567D788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67024">
              <a:off x="833814" y="3419344"/>
              <a:ext cx="691403" cy="6964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FF2024-D7C2-4E38-2826-00C317F50C4C}"/>
              </a:ext>
            </a:extLst>
          </p:cNvPr>
          <p:cNvGrpSpPr/>
          <p:nvPr/>
        </p:nvGrpSpPr>
        <p:grpSpPr>
          <a:xfrm>
            <a:off x="1311951" y="8488577"/>
            <a:ext cx="9636015" cy="868003"/>
            <a:chOff x="833815" y="6008055"/>
            <a:chExt cx="9636015" cy="8680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CB3663-3137-83DE-610E-E726EF5FAC7F}"/>
                </a:ext>
              </a:extLst>
            </p:cNvPr>
            <p:cNvSpPr txBox="1"/>
            <p:nvPr/>
          </p:nvSpPr>
          <p:spPr>
            <a:xfrm>
              <a:off x="1325830" y="6229727"/>
              <a:ext cx="914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CTTQ:  ……………..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24610E-9FEC-714D-6B37-A6E0F27E8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67024">
              <a:off x="833815" y="6008055"/>
              <a:ext cx="691403" cy="69641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D273595-F6ED-5C58-4274-F88ABA58EEC0}"/>
              </a:ext>
            </a:extLst>
          </p:cNvPr>
          <p:cNvSpPr txBox="1"/>
          <p:nvPr/>
        </p:nvSpPr>
        <p:spPr>
          <a:xfrm>
            <a:off x="1605058" y="2496786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1. Khái niệm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6178A6-F53A-0114-BDB2-C043AEFA4C77}"/>
              </a:ext>
            </a:extLst>
          </p:cNvPr>
          <p:cNvSpPr txBox="1"/>
          <p:nvPr/>
        </p:nvSpPr>
        <p:spPr>
          <a:xfrm>
            <a:off x="8365241" y="4008992"/>
            <a:ext cx="322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hydrogen (H)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03847-4B05-F878-8CD5-81D68B48EBF7}"/>
              </a:ext>
            </a:extLst>
          </p:cNvPr>
          <p:cNvSpPr txBox="1"/>
          <p:nvPr/>
        </p:nvSpPr>
        <p:spPr>
          <a:xfrm>
            <a:off x="4369623" y="6163268"/>
            <a:ext cx="322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halogen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0552C0-EAC3-2A92-AE18-DD6ED48BC26D}"/>
              </a:ext>
            </a:extLst>
          </p:cNvPr>
          <p:cNvSpPr txBox="1"/>
          <p:nvPr/>
        </p:nvSpPr>
        <p:spPr>
          <a:xfrm>
            <a:off x="3782492" y="8088162"/>
            <a:ext cx="3874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R - </a:t>
            </a:r>
            <a:r>
              <a:rPr lang="vi-VN" sz="8000" dirty="0">
                <a:solidFill>
                  <a:srgbClr val="C00000"/>
                </a:solidFill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X</a:t>
            </a:r>
            <a:r>
              <a:rPr lang="vi-VN" sz="80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CADE3-0B21-0FA0-BC10-416BAA061A41}"/>
              </a:ext>
            </a:extLst>
          </p:cNvPr>
          <p:cNvGrpSpPr/>
          <p:nvPr/>
        </p:nvGrpSpPr>
        <p:grpSpPr>
          <a:xfrm>
            <a:off x="13058319" y="1719421"/>
            <a:ext cx="3514126" cy="3920899"/>
            <a:chOff x="13579231" y="1732885"/>
            <a:chExt cx="3514126" cy="39208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19E565-4024-A4BC-9207-FB5613867051}"/>
                </a:ext>
              </a:extLst>
            </p:cNvPr>
            <p:cNvSpPr txBox="1"/>
            <p:nvPr/>
          </p:nvSpPr>
          <p:spPr>
            <a:xfrm>
              <a:off x="15066342" y="4617956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560854-7D79-75F4-1A96-40C60FF22FF8}"/>
                </a:ext>
              </a:extLst>
            </p:cNvPr>
            <p:cNvSpPr txBox="1"/>
            <p:nvPr/>
          </p:nvSpPr>
          <p:spPr>
            <a:xfrm rot="5400000">
              <a:off x="15217418" y="4239933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0DE162B-E2C9-C901-0F30-81C3D14354BB}"/>
                </a:ext>
              </a:extLst>
            </p:cNvPr>
            <p:cNvSpPr txBox="1"/>
            <p:nvPr/>
          </p:nvSpPr>
          <p:spPr>
            <a:xfrm>
              <a:off x="14991006" y="3308181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59EEAB-3175-988B-B9DC-AB9DBD5AEAAB}"/>
                </a:ext>
              </a:extLst>
            </p:cNvPr>
            <p:cNvSpPr txBox="1"/>
            <p:nvPr/>
          </p:nvSpPr>
          <p:spPr>
            <a:xfrm>
              <a:off x="15712205" y="263992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5EB051-F503-F04B-0D15-08E943B199CE}"/>
                </a:ext>
              </a:extLst>
            </p:cNvPr>
            <p:cNvSpPr txBox="1"/>
            <p:nvPr/>
          </p:nvSpPr>
          <p:spPr>
            <a:xfrm>
              <a:off x="14222727" y="2633458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36469A-3387-4499-644A-B54E0B033BDE}"/>
                </a:ext>
              </a:extLst>
            </p:cNvPr>
            <p:cNvSpPr txBox="1"/>
            <p:nvPr/>
          </p:nvSpPr>
          <p:spPr>
            <a:xfrm rot="5400000">
              <a:off x="15204049" y="262707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B0D477-C764-BE6B-2854-00E9F75BE937}"/>
                </a:ext>
              </a:extLst>
            </p:cNvPr>
            <p:cNvSpPr txBox="1"/>
            <p:nvPr/>
          </p:nvSpPr>
          <p:spPr>
            <a:xfrm>
              <a:off x="15057717" y="1732885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B19352-CB70-6A4A-6815-004959BE7A1D}"/>
                </a:ext>
              </a:extLst>
            </p:cNvPr>
            <p:cNvSpPr txBox="1"/>
            <p:nvPr/>
          </p:nvSpPr>
          <p:spPr>
            <a:xfrm>
              <a:off x="13579231" y="3084864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70A4A05-C3E7-D913-9C55-C58502CAE008}"/>
              </a:ext>
            </a:extLst>
          </p:cNvPr>
          <p:cNvSpPr txBox="1"/>
          <p:nvPr/>
        </p:nvSpPr>
        <p:spPr>
          <a:xfrm>
            <a:off x="15957388" y="3100646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C52BEB-205C-25DF-09CB-4C2F0810DCB4}"/>
              </a:ext>
            </a:extLst>
          </p:cNvPr>
          <p:cNvGrpSpPr/>
          <p:nvPr/>
        </p:nvGrpSpPr>
        <p:grpSpPr>
          <a:xfrm>
            <a:off x="12333259" y="5972686"/>
            <a:ext cx="3514126" cy="3920899"/>
            <a:chOff x="13579231" y="1732885"/>
            <a:chExt cx="3514126" cy="392089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AB15F4-36E1-3D14-8A8A-B9381BCCDBDD}"/>
                </a:ext>
              </a:extLst>
            </p:cNvPr>
            <p:cNvSpPr txBox="1"/>
            <p:nvPr/>
          </p:nvSpPr>
          <p:spPr>
            <a:xfrm>
              <a:off x="15066342" y="4617956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23D13E-BBE8-5BF5-B190-2E9186C450B4}"/>
                </a:ext>
              </a:extLst>
            </p:cNvPr>
            <p:cNvSpPr txBox="1"/>
            <p:nvPr/>
          </p:nvSpPr>
          <p:spPr>
            <a:xfrm rot="5400000">
              <a:off x="15217418" y="4239933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18534A-8AB2-E4BF-B285-35FB833A5CEB}"/>
                </a:ext>
              </a:extLst>
            </p:cNvPr>
            <p:cNvSpPr txBox="1"/>
            <p:nvPr/>
          </p:nvSpPr>
          <p:spPr>
            <a:xfrm>
              <a:off x="14991006" y="3308181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E93F7628-0215-09AD-4294-2AC8C4858CA5}"/>
                </a:ext>
              </a:extLst>
            </p:cNvPr>
            <p:cNvSpPr txBox="1"/>
            <p:nvPr/>
          </p:nvSpPr>
          <p:spPr>
            <a:xfrm>
              <a:off x="15712205" y="263992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5F0C22DF-B41C-81FA-1480-8D17C854CA25}"/>
                </a:ext>
              </a:extLst>
            </p:cNvPr>
            <p:cNvSpPr txBox="1"/>
            <p:nvPr/>
          </p:nvSpPr>
          <p:spPr>
            <a:xfrm>
              <a:off x="14222727" y="2633458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D68A67CD-E7DE-7CB5-D6BC-C52D3A9CB14F}"/>
                </a:ext>
              </a:extLst>
            </p:cNvPr>
            <p:cNvSpPr txBox="1"/>
            <p:nvPr/>
          </p:nvSpPr>
          <p:spPr>
            <a:xfrm rot="5400000">
              <a:off x="15204049" y="262707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4C8CECB4-6E01-50FF-DCAB-7D991C86DD43}"/>
                </a:ext>
              </a:extLst>
            </p:cNvPr>
            <p:cNvSpPr txBox="1"/>
            <p:nvPr/>
          </p:nvSpPr>
          <p:spPr>
            <a:xfrm>
              <a:off x="15057717" y="1732885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F49875B5-D119-3DF4-A4A9-8AA8166C2244}"/>
                </a:ext>
              </a:extLst>
            </p:cNvPr>
            <p:cNvSpPr txBox="1"/>
            <p:nvPr/>
          </p:nvSpPr>
          <p:spPr>
            <a:xfrm>
              <a:off x="13579231" y="3084864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5D1C7D68-EE7A-2D07-4D5B-845C195AE199}"/>
              </a:ext>
            </a:extLst>
          </p:cNvPr>
          <p:cNvGrpSpPr/>
          <p:nvPr/>
        </p:nvGrpSpPr>
        <p:grpSpPr>
          <a:xfrm>
            <a:off x="15236189" y="5984349"/>
            <a:ext cx="2102351" cy="3920899"/>
            <a:chOff x="14991006" y="1732885"/>
            <a:chExt cx="2102351" cy="3920899"/>
          </a:xfrm>
        </p:grpSpPr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5D85F333-6790-CC67-0B23-8AC31707FC68}"/>
                </a:ext>
              </a:extLst>
            </p:cNvPr>
            <p:cNvSpPr txBox="1"/>
            <p:nvPr/>
          </p:nvSpPr>
          <p:spPr>
            <a:xfrm>
              <a:off x="15066342" y="4617956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8ADAB269-3FC7-3D43-478E-64E188CAFEC5}"/>
                </a:ext>
              </a:extLst>
            </p:cNvPr>
            <p:cNvSpPr txBox="1"/>
            <p:nvPr/>
          </p:nvSpPr>
          <p:spPr>
            <a:xfrm rot="5400000">
              <a:off x="15217418" y="4239933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A276AAAC-A77F-9004-84D1-68687893DABF}"/>
                </a:ext>
              </a:extLst>
            </p:cNvPr>
            <p:cNvSpPr txBox="1"/>
            <p:nvPr/>
          </p:nvSpPr>
          <p:spPr>
            <a:xfrm>
              <a:off x="14991006" y="3308181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50F6D7F4-0A33-7E08-3756-C7CE990D93AA}"/>
                </a:ext>
              </a:extLst>
            </p:cNvPr>
            <p:cNvSpPr txBox="1"/>
            <p:nvPr/>
          </p:nvSpPr>
          <p:spPr>
            <a:xfrm>
              <a:off x="15712205" y="263992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1324C452-3FC4-3327-3A34-8E81F0195970}"/>
                </a:ext>
              </a:extLst>
            </p:cNvPr>
            <p:cNvSpPr txBox="1"/>
            <p:nvPr/>
          </p:nvSpPr>
          <p:spPr>
            <a:xfrm rot="5400000">
              <a:off x="15204049" y="262707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7AA508E-C501-5356-15A9-57A4DB0AEA42}"/>
                </a:ext>
              </a:extLst>
            </p:cNvPr>
            <p:cNvSpPr txBox="1"/>
            <p:nvPr/>
          </p:nvSpPr>
          <p:spPr>
            <a:xfrm>
              <a:off x="15057717" y="1732885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</p:grpSp>
      <p:sp>
        <p:nvSpPr>
          <p:cNvPr id="271" name="TextBox 270">
            <a:extLst>
              <a:ext uri="{FF2B5EF4-FFF2-40B4-BE49-F238E27FC236}">
                <a16:creationId xmlns:a16="http://schemas.microsoft.com/office/drawing/2014/main" id="{BDD00C22-A9FD-B0A1-9B5E-3B3A6489CC8C}"/>
              </a:ext>
            </a:extLst>
          </p:cNvPr>
          <p:cNvSpPr txBox="1"/>
          <p:nvPr/>
        </p:nvSpPr>
        <p:spPr>
          <a:xfrm>
            <a:off x="16594931" y="7289801"/>
            <a:ext cx="1381152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25E8792-458C-D32D-C9ED-AB999F9AFDDD}"/>
              </a:ext>
            </a:extLst>
          </p:cNvPr>
          <p:cNvGrpSpPr/>
          <p:nvPr/>
        </p:nvGrpSpPr>
        <p:grpSpPr>
          <a:xfrm>
            <a:off x="2817784" y="4507699"/>
            <a:ext cx="8064933" cy="1271601"/>
            <a:chOff x="4752165" y="3396142"/>
            <a:chExt cx="8064933" cy="1271601"/>
          </a:xfrm>
        </p:grpSpPr>
        <p:sp>
          <p:nvSpPr>
            <p:cNvPr id="9" name="AutoShape 60">
              <a:extLst>
                <a:ext uri="{FF2B5EF4-FFF2-40B4-BE49-F238E27FC236}">
                  <a16:creationId xmlns:a16="http://schemas.microsoft.com/office/drawing/2014/main" id="{8F2E4F54-14C5-7E44-08E2-749414BD3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350" y="3396142"/>
              <a:ext cx="8039748" cy="1271601"/>
            </a:xfrm>
            <a:prstGeom prst="cube">
              <a:avLst>
                <a:gd name="adj" fmla="val 25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D51707-6A83-1308-8D51-410635440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165" y="3829778"/>
              <a:ext cx="791090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vi-VN" altLang="en-US" sz="40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Vị trí của halogen - halogen</a:t>
              </a:r>
              <a:r>
                <a:rPr lang="vi-VN" altLang="en-US" sz="4000" b="1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en-US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B5BBC616-274A-2117-2F46-A9F55D0CFF07}"/>
              </a:ext>
            </a:extLst>
          </p:cNvPr>
          <p:cNvSpPr txBox="1"/>
          <p:nvPr/>
        </p:nvSpPr>
        <p:spPr>
          <a:xfrm>
            <a:off x="1204846" y="24685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E106744B-A965-B78B-99F1-FF0F3AAA16B9}"/>
              </a:ext>
            </a:extLst>
          </p:cNvPr>
          <p:cNvSpPr/>
          <p:nvPr/>
        </p:nvSpPr>
        <p:spPr>
          <a:xfrm>
            <a:off x="1497954" y="180805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F0360-09A1-7F73-41C8-2450415A0C0E}"/>
              </a:ext>
            </a:extLst>
          </p:cNvPr>
          <p:cNvSpPr txBox="1"/>
          <p:nvPr/>
        </p:nvSpPr>
        <p:spPr>
          <a:xfrm>
            <a:off x="1605058" y="2496786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EA4A67-9A11-A692-5209-DA7131414507}"/>
              </a:ext>
            </a:extLst>
          </p:cNvPr>
          <p:cNvGrpSpPr/>
          <p:nvPr/>
        </p:nvGrpSpPr>
        <p:grpSpPr>
          <a:xfrm>
            <a:off x="10448232" y="4507700"/>
            <a:ext cx="4882500" cy="1271602"/>
            <a:chOff x="12537595" y="3396143"/>
            <a:chExt cx="4882500" cy="1271602"/>
          </a:xfrm>
        </p:grpSpPr>
        <p:sp>
          <p:nvSpPr>
            <p:cNvPr id="10" name="AutoShape 61">
              <a:extLst>
                <a:ext uri="{FF2B5EF4-FFF2-40B4-BE49-F238E27FC236}">
                  <a16:creationId xmlns:a16="http://schemas.microsoft.com/office/drawing/2014/main" id="{BD19AF7F-164A-4F78-05A9-4BAA95743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3067" y="3396143"/>
              <a:ext cx="4757028" cy="1271602"/>
            </a:xfrm>
            <a:prstGeom prst="cube">
              <a:avLst>
                <a:gd name="adj" fmla="val 25000"/>
              </a:avLst>
            </a:prstGeom>
            <a:solidFill>
              <a:srgbClr val="FF99CC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9C9815-F1B3-60EC-A314-D0A259990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7595" y="3860774"/>
              <a:ext cx="456716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3600" b="1" dirty="0" err="1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Tên</a:t>
              </a:r>
              <a:r>
                <a:rPr lang="en-US" altLang="en-US" sz="36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hydrocarbon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7880DB5-82AC-3882-B358-559D9E859BA2}"/>
              </a:ext>
            </a:extLst>
          </p:cNvPr>
          <p:cNvSpPr txBox="1"/>
          <p:nvPr/>
        </p:nvSpPr>
        <p:spPr>
          <a:xfrm>
            <a:off x="1497954" y="3555531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thay thế: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100414-ECE8-E0A8-B64D-F7FBA1150E8A}"/>
              </a:ext>
            </a:extLst>
          </p:cNvPr>
          <p:cNvGrpSpPr/>
          <p:nvPr/>
        </p:nvGrpSpPr>
        <p:grpSpPr>
          <a:xfrm>
            <a:off x="4891159" y="6683344"/>
            <a:ext cx="5176417" cy="2150539"/>
            <a:chOff x="4891159" y="6683344"/>
            <a:chExt cx="5176417" cy="215053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94B6B0F-A9F8-3C1E-EB1C-049605FB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159" y="6683344"/>
              <a:ext cx="517641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48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CH</a:t>
              </a:r>
              <a:r>
                <a:rPr lang="en-US" altLang="en-US" sz="48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lang="en-US" altLang="en-US" sz="48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 – CH</a:t>
              </a:r>
              <a:r>
                <a:rPr lang="en-US" altLang="en-US" sz="48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endParaRPr lang="en-US" altLang="en-US" sz="48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D77D9DFB-083C-CE13-318C-C81250B62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2843" y="8002886"/>
              <a:ext cx="17143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8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Br</a:t>
              </a:r>
            </a:p>
          </p:txBody>
        </p:sp>
        <p:sp>
          <p:nvSpPr>
            <p:cNvPr id="7" name="Line 25">
              <a:extLst>
                <a:ext uri="{FF2B5EF4-FFF2-40B4-BE49-F238E27FC236}">
                  <a16:creationId xmlns:a16="http://schemas.microsoft.com/office/drawing/2014/main" id="{3A9BC034-49BC-7EC3-6A05-FD9FD33D58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4699" y="7449432"/>
              <a:ext cx="0" cy="407943"/>
            </a:xfrm>
            <a:prstGeom prst="line">
              <a:avLst/>
            </a:prstGeom>
            <a:ln w="57150">
              <a:solidFill>
                <a:srgbClr val="000000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vi-VN" sz="480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AE7406-0268-7686-3E54-EBF0B4B8EB68}"/>
              </a:ext>
            </a:extLst>
          </p:cNvPr>
          <p:cNvSpPr txBox="1"/>
          <p:nvPr/>
        </p:nvSpPr>
        <p:spPr>
          <a:xfrm>
            <a:off x="5301697" y="6388694"/>
            <a:ext cx="435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3                     2                   1</a:t>
            </a:r>
            <a:endParaRPr lang="vi-VN" sz="1800" dirty="0">
              <a:solidFill>
                <a:srgbClr val="00B05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6C724-EA30-CF72-71D4-FC4030ACD28E}"/>
              </a:ext>
            </a:extLst>
          </p:cNvPr>
          <p:cNvSpPr txBox="1"/>
          <p:nvPr/>
        </p:nvSpPr>
        <p:spPr>
          <a:xfrm>
            <a:off x="11016955" y="6717256"/>
            <a:ext cx="5814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2-bromo</a:t>
            </a:r>
            <a:r>
              <a:rPr lang="en-US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propane</a:t>
            </a:r>
            <a:endParaRPr lang="vi-VN" sz="48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706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15">
            <a:extLst>
              <a:ext uri="{FF2B5EF4-FFF2-40B4-BE49-F238E27FC236}">
                <a16:creationId xmlns:a16="http://schemas.microsoft.com/office/drawing/2014/main" id="{1FC39E13-E3FB-CB72-B877-FFD8B165B282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8" name="Google Shape;293;p15">
            <a:extLst>
              <a:ext uri="{FF2B5EF4-FFF2-40B4-BE49-F238E27FC236}">
                <a16:creationId xmlns:a16="http://schemas.microsoft.com/office/drawing/2014/main" id="{73EC75A5-BFB2-B3FF-CB09-4EFF6E032441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F446F-37EC-D46E-392F-AFE59CA7492B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9E98B-4E6B-8C98-FCDC-581A5FD8FBC1}"/>
              </a:ext>
            </a:extLst>
          </p:cNvPr>
          <p:cNvSpPr txBox="1"/>
          <p:nvPr/>
        </p:nvSpPr>
        <p:spPr>
          <a:xfrm>
            <a:off x="1497954" y="3369555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thay thế: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6C65EE-426E-A011-4223-CA8A2FB5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645" y="2634107"/>
            <a:ext cx="12624344" cy="141153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F4A2D1-DD6A-0291-1B4B-B35C1610A1D5}"/>
              </a:ext>
            </a:extLst>
          </p:cNvPr>
          <p:cNvCxnSpPr>
            <a:cxnSpLocks/>
          </p:cNvCxnSpPr>
          <p:nvPr/>
        </p:nvCxnSpPr>
        <p:spPr>
          <a:xfrm>
            <a:off x="9408855" y="4525509"/>
            <a:ext cx="0" cy="44635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E5FA3B-96AF-CF29-DAE1-9045F5745C99}"/>
              </a:ext>
            </a:extLst>
          </p:cNvPr>
          <p:cNvSpPr txBox="1"/>
          <p:nvPr/>
        </p:nvSpPr>
        <p:spPr>
          <a:xfrm>
            <a:off x="927420" y="4378650"/>
            <a:ext cx="82165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-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Halogen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chỉ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một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vị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duy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nhất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thì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không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cần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số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chỉ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vị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.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D00876-0100-3392-301E-0C2CE9E5BF30}"/>
              </a:ext>
            </a:extLst>
          </p:cNvPr>
          <p:cNvSpPr txBox="1"/>
          <p:nvPr/>
        </p:nvSpPr>
        <p:spPr>
          <a:xfrm>
            <a:off x="942922" y="6957907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- Đánh STT ưu tiên liên kết bội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4A141-51A7-DFDA-63CA-2A8917468B91}"/>
              </a:ext>
            </a:extLst>
          </p:cNvPr>
          <p:cNvSpPr txBox="1"/>
          <p:nvPr/>
        </p:nvSpPr>
        <p:spPr>
          <a:xfrm>
            <a:off x="9673711" y="438107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- Đánh STT ưu tiên gần nhóm thế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F110BD-5DF0-D5FC-AA12-D7828BA1C538}"/>
              </a:ext>
            </a:extLst>
          </p:cNvPr>
          <p:cNvSpPr txBox="1"/>
          <p:nvPr/>
        </p:nvSpPr>
        <p:spPr>
          <a:xfrm>
            <a:off x="9560128" y="6957907"/>
            <a:ext cx="82165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-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Nếu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nhiều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nguyên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thì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thêm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độ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bội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đi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, tri, tetra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trước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halogeno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087CF59B-8605-E17F-77C7-F9616E6BB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20" y="5862059"/>
            <a:ext cx="37688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altLang="en-US" sz="3600" baseline="-250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– CH </a:t>
            </a:r>
            <a:r>
              <a:rPr lang="en-US" alt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– Br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27549D-417A-E616-D07A-F7D3434821B8}"/>
              </a:ext>
            </a:extLst>
          </p:cNvPr>
          <p:cNvSpPr txBox="1"/>
          <p:nvPr/>
        </p:nvSpPr>
        <p:spPr>
          <a:xfrm>
            <a:off x="4432515" y="5839384"/>
            <a:ext cx="431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: 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bromo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ethane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B8DD5C98-32CE-0FA3-CE4E-0AE0B8A33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21" y="7984801"/>
            <a:ext cx="4884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altLang="en-US" sz="3600" baseline="-250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= CH – CH</a:t>
            </a:r>
            <a:r>
              <a:rPr lang="en-US" altLang="en-US" sz="3600" baseline="-250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alt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– Cl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44B7C9-A970-F36B-212B-AD6F3D07A4AB}"/>
              </a:ext>
            </a:extLst>
          </p:cNvPr>
          <p:cNvSpPr txBox="1"/>
          <p:nvPr/>
        </p:nvSpPr>
        <p:spPr>
          <a:xfrm>
            <a:off x="1355220" y="8757483"/>
            <a:ext cx="431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3-chloro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propane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2A3E36-3824-5C5E-C51B-DFCBD96AA9B1}"/>
              </a:ext>
            </a:extLst>
          </p:cNvPr>
          <p:cNvSpPr txBox="1"/>
          <p:nvPr/>
        </p:nvSpPr>
        <p:spPr>
          <a:xfrm>
            <a:off x="1144398" y="7684423"/>
            <a:ext cx="375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1               2             3</a:t>
            </a:r>
            <a:endParaRPr lang="vi-VN" sz="1800" dirty="0">
              <a:solidFill>
                <a:srgbClr val="00B05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EB138-A6F7-910E-50EC-664D4DA68E62}"/>
              </a:ext>
            </a:extLst>
          </p:cNvPr>
          <p:cNvGrpSpPr/>
          <p:nvPr/>
        </p:nvGrpSpPr>
        <p:grpSpPr>
          <a:xfrm>
            <a:off x="9975230" y="5301772"/>
            <a:ext cx="5323893" cy="1402646"/>
            <a:chOff x="9975230" y="5301772"/>
            <a:chExt cx="5323893" cy="140264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A23FB2-B03E-192F-CFC5-9FC3D3D6E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5230" y="5301772"/>
              <a:ext cx="532389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CH</a:t>
              </a:r>
              <a:r>
                <a:rPr lang="en-US" altLang="en-US" sz="36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</a:t>
              </a:r>
              <a:r>
                <a:rPr lang="en-US" altLang="en-US" sz="36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CH– CH</a:t>
              </a:r>
              <a:r>
                <a:rPr lang="en-US" altLang="en-US" sz="36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endPara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33" name="Text Box 24">
              <a:extLst>
                <a:ext uri="{FF2B5EF4-FFF2-40B4-BE49-F238E27FC236}">
                  <a16:creationId xmlns:a16="http://schemas.microsoft.com/office/drawing/2014/main" id="{A88E1679-68B8-D719-2AEA-8326B9886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09869" y="6058087"/>
              <a:ext cx="171435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I</a:t>
              </a:r>
            </a:p>
          </p:txBody>
        </p:sp>
        <p:sp>
          <p:nvSpPr>
            <p:cNvPr id="34" name="Line 25">
              <a:extLst>
                <a:ext uri="{FF2B5EF4-FFF2-40B4-BE49-F238E27FC236}">
                  <a16:creationId xmlns:a16="http://schemas.microsoft.com/office/drawing/2014/main" id="{763E7407-674E-BF19-0A68-44C695EEA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32173" y="5839260"/>
              <a:ext cx="0" cy="228600"/>
            </a:xfrm>
            <a:prstGeom prst="line">
              <a:avLst/>
            </a:prstGeom>
            <a:ln w="38100">
              <a:solidFill>
                <a:srgbClr val="000000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vi-VN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394967F-21C8-95D2-F36F-2DAF04FEEAA1}"/>
              </a:ext>
            </a:extLst>
          </p:cNvPr>
          <p:cNvSpPr txBox="1"/>
          <p:nvPr/>
        </p:nvSpPr>
        <p:spPr>
          <a:xfrm>
            <a:off x="10275058" y="5007122"/>
            <a:ext cx="435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4                3               2             1</a:t>
            </a:r>
            <a:endParaRPr lang="vi-VN" sz="1800" dirty="0">
              <a:solidFill>
                <a:srgbClr val="00B05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0A9697-7248-1204-0BB9-5EAD3BB34A09}"/>
              </a:ext>
            </a:extLst>
          </p:cNvPr>
          <p:cNvSpPr txBox="1"/>
          <p:nvPr/>
        </p:nvSpPr>
        <p:spPr>
          <a:xfrm>
            <a:off x="13849930" y="6067860"/>
            <a:ext cx="431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2-iodo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CDF932-0598-D880-575C-99A88568C9CF}"/>
              </a:ext>
            </a:extLst>
          </p:cNvPr>
          <p:cNvSpPr txBox="1"/>
          <p:nvPr/>
        </p:nvSpPr>
        <p:spPr>
          <a:xfrm>
            <a:off x="13109462" y="8671174"/>
            <a:ext cx="492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1,2-dichloro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ethane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90977-73C5-8B5F-74D6-45F2B7FDF2E6}"/>
              </a:ext>
            </a:extLst>
          </p:cNvPr>
          <p:cNvGrpSpPr/>
          <p:nvPr/>
        </p:nvGrpSpPr>
        <p:grpSpPr>
          <a:xfrm>
            <a:off x="9761145" y="8533038"/>
            <a:ext cx="3059145" cy="1604315"/>
            <a:chOff x="9761145" y="8533038"/>
            <a:chExt cx="3059145" cy="16043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24D6BE2-7FD3-2899-FD8C-97F030A16F50}"/>
                </a:ext>
              </a:extLst>
            </p:cNvPr>
            <p:cNvGrpSpPr/>
            <p:nvPr/>
          </p:nvGrpSpPr>
          <p:grpSpPr>
            <a:xfrm>
              <a:off x="9761145" y="8720046"/>
              <a:ext cx="3059145" cy="1417307"/>
              <a:chOff x="9761145" y="8828532"/>
              <a:chExt cx="3059145" cy="141730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10AADAA-CCA9-E1FB-F35A-D1B3D4021360}"/>
                  </a:ext>
                </a:extLst>
              </p:cNvPr>
              <p:cNvSpPr txBox="1"/>
              <p:nvPr/>
            </p:nvSpPr>
            <p:spPr>
              <a:xfrm>
                <a:off x="9920739" y="8828532"/>
                <a:ext cx="289955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CH</a:t>
                </a:r>
                <a:r>
                  <a:rPr lang="en-US" altLang="en-US" sz="36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2</a:t>
                </a: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– CH</a:t>
                </a:r>
                <a:r>
                  <a:rPr lang="en-US" altLang="en-US" sz="3600" baseline="-250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2</a:t>
                </a: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</a:t>
                </a:r>
                <a:endParaRPr lang="vi-VN" sz="3600" dirty="0"/>
              </a:p>
            </p:txBody>
          </p:sp>
          <p:sp>
            <p:nvSpPr>
              <p:cNvPr id="39" name="Text Box 24">
                <a:extLst>
                  <a:ext uri="{FF2B5EF4-FFF2-40B4-BE49-F238E27FC236}">
                    <a16:creationId xmlns:a16="http://schemas.microsoft.com/office/drawing/2014/main" id="{04206AAC-5643-D816-1F43-CF4FB82A38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61145" y="9599508"/>
                <a:ext cx="171435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Cl</a:t>
                </a:r>
              </a:p>
            </p:txBody>
          </p:sp>
          <p:sp>
            <p:nvSpPr>
              <p:cNvPr id="40" name="Line 25">
                <a:extLst>
                  <a:ext uri="{FF2B5EF4-FFF2-40B4-BE49-F238E27FC236}">
                    <a16:creationId xmlns:a16="http://schemas.microsoft.com/office/drawing/2014/main" id="{DC061E6A-699A-3D4F-802A-0E5EC2FFB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76437" y="9380681"/>
                <a:ext cx="0" cy="228600"/>
              </a:xfrm>
              <a:prstGeom prst="line">
                <a:avLst/>
              </a:prstGeom>
              <a:ln w="38100">
                <a:solidFill>
                  <a:srgbClr val="000000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 Box 24">
                <a:extLst>
                  <a:ext uri="{FF2B5EF4-FFF2-40B4-BE49-F238E27FC236}">
                    <a16:creationId xmlns:a16="http://schemas.microsoft.com/office/drawing/2014/main" id="{D1C30C0B-935E-CEBE-2511-295380155D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71529" y="9579274"/>
                <a:ext cx="10566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Cl</a:t>
                </a:r>
              </a:p>
            </p:txBody>
          </p:sp>
          <p:sp>
            <p:nvSpPr>
              <p:cNvPr id="42" name="Line 25">
                <a:extLst>
                  <a:ext uri="{FF2B5EF4-FFF2-40B4-BE49-F238E27FC236}">
                    <a16:creationId xmlns:a16="http://schemas.microsoft.com/office/drawing/2014/main" id="{2C41B45E-23B1-ECF7-7FDE-1784EE04D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7817" y="9360447"/>
                <a:ext cx="0" cy="228600"/>
              </a:xfrm>
              <a:prstGeom prst="line">
                <a:avLst/>
              </a:prstGeom>
              <a:ln w="38100">
                <a:solidFill>
                  <a:srgbClr val="000000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4CA3EC-5B89-AAED-6FDE-70F88D506C0C}"/>
                </a:ext>
              </a:extLst>
            </p:cNvPr>
            <p:cNvSpPr txBox="1"/>
            <p:nvPr/>
          </p:nvSpPr>
          <p:spPr>
            <a:xfrm>
              <a:off x="10056227" y="8533038"/>
              <a:ext cx="2295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B05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1               2             </a:t>
              </a:r>
              <a:endParaRPr lang="vi-VN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98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5" grpId="0"/>
      <p:bldP spid="36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E0D67F23-701D-4825-0867-07E929C686F7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4F7EF72F-502C-3290-898C-1AA9A6830CEF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41EF5-2A7B-4C8A-DD35-5D55130E221E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661DB-140B-E831-C7BF-CE7F441B4544}"/>
              </a:ext>
            </a:extLst>
          </p:cNvPr>
          <p:cNvSpPr txBox="1"/>
          <p:nvPr/>
        </p:nvSpPr>
        <p:spPr>
          <a:xfrm>
            <a:off x="1497954" y="3369555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thông thường: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3A4BCB-53BD-12EB-D906-BF73268DB730}"/>
              </a:ext>
            </a:extLst>
          </p:cNvPr>
          <p:cNvSpPr txBox="1"/>
          <p:nvPr/>
        </p:nvSpPr>
        <p:spPr>
          <a:xfrm>
            <a:off x="2435228" y="4335726"/>
            <a:ext cx="3432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CHCl</a:t>
            </a:r>
            <a:r>
              <a:rPr lang="vi-VN" sz="6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33C7C-2D96-9CB1-3325-5F4D90B64804}"/>
              </a:ext>
            </a:extLst>
          </p:cNvPr>
          <p:cNvSpPr txBox="1"/>
          <p:nvPr/>
        </p:nvSpPr>
        <p:spPr>
          <a:xfrm>
            <a:off x="2435228" y="5898472"/>
            <a:ext cx="3432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CHBr</a:t>
            </a:r>
            <a:r>
              <a:rPr lang="vi-VN" sz="6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2019C9-E145-2871-2FA5-168ADD4D3326}"/>
              </a:ext>
            </a:extLst>
          </p:cNvPr>
          <p:cNvSpPr txBox="1"/>
          <p:nvPr/>
        </p:nvSpPr>
        <p:spPr>
          <a:xfrm>
            <a:off x="5246352" y="4567770"/>
            <a:ext cx="431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: </a:t>
            </a:r>
            <a:r>
              <a:rPr lang="en-US" sz="4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chloroform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A847C-0715-C7DB-7BBD-DC24DC77DAF5}"/>
              </a:ext>
            </a:extLst>
          </p:cNvPr>
          <p:cNvSpPr txBox="1"/>
          <p:nvPr/>
        </p:nvSpPr>
        <p:spPr>
          <a:xfrm>
            <a:off x="5246352" y="6078940"/>
            <a:ext cx="431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: </a:t>
            </a:r>
            <a:r>
              <a:rPr lang="en-US" sz="4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bromoform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543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F5CAC3"/>
      </a:dk1>
      <a:lt1>
        <a:srgbClr val="F7EDE2"/>
      </a:lt1>
      <a:dk2>
        <a:srgbClr val="CFEAC2"/>
      </a:dk2>
      <a:lt2>
        <a:srgbClr val="F28482"/>
      </a:lt2>
      <a:accent1>
        <a:srgbClr val="FACB7C"/>
      </a:accent1>
      <a:accent2>
        <a:srgbClr val="84A59D"/>
      </a:accent2>
      <a:accent3>
        <a:srgbClr val="444444"/>
      </a:accent3>
      <a:accent4>
        <a:srgbClr val="BDDEAD"/>
      </a:accent4>
      <a:accent5>
        <a:srgbClr val="FFFFFF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989</Words>
  <Application>Microsoft Office PowerPoint</Application>
  <PresentationFormat>Custom</PresentationFormat>
  <Paragraphs>265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Luckiest Guy</vt:lpstr>
      <vt:lpstr>#9Slide03 Prompt Medium</vt:lpstr>
      <vt:lpstr>Times New Roman</vt:lpstr>
      <vt:lpstr>Calibri</vt:lpstr>
      <vt:lpstr>#9Slide07 IcielCrocante</vt:lpstr>
      <vt:lpstr>#9Slide05 SVNKitten</vt:lpstr>
      <vt:lpstr>#9Slide05 Thunder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Hoàng Hiền Lương</dc:creator>
  <cp:lastModifiedBy>Hoang Hien Luong (FE FSC DN)</cp:lastModifiedBy>
  <cp:revision>7</cp:revision>
  <dcterms:modified xsi:type="dcterms:W3CDTF">2023-04-24T14:46:45Z</dcterms:modified>
</cp:coreProperties>
</file>