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0"/>
  </p:notesMasterIdLst>
  <p:sldIdLst>
    <p:sldId id="256" r:id="rId2"/>
    <p:sldId id="304" r:id="rId3"/>
    <p:sldId id="299" r:id="rId4"/>
    <p:sldId id="347" r:id="rId5"/>
    <p:sldId id="321" r:id="rId6"/>
    <p:sldId id="344" r:id="rId7"/>
    <p:sldId id="345" r:id="rId8"/>
    <p:sldId id="346" r:id="rId9"/>
  </p:sldIdLst>
  <p:sldSz cx="9144000" cy="5143500" type="screen16x9"/>
  <p:notesSz cx="6858000" cy="9144000"/>
  <p:embeddedFontLst>
    <p:embeddedFont>
      <p:font typeface="Cambria" pitchFamily="18" charset="0"/>
      <p:regular r:id="rId11"/>
      <p:bold r:id="rId12"/>
      <p:italic r:id="rId13"/>
      <p:boldItalic r:id="rId14"/>
    </p:embeddedFont>
    <p:embeddedFont>
      <p:font typeface="Bowlby One SC" charset="0"/>
      <p:regular r:id="rId15"/>
    </p:embeddedFont>
    <p:embeddedFont>
      <p:font typeface="Quicksand" charset="0"/>
      <p:regular r:id="rId16"/>
      <p:bold r:id="rId17"/>
    </p:embeddedFont>
    <p:embeddedFont>
      <p:font typeface="Calibri" pitchFamily="34" charset="0"/>
      <p:regular r:id="rId18"/>
      <p:bold r:id="rId19"/>
      <p:italic r:id="rId20"/>
      <p:boldItalic r:id="rId21"/>
    </p:embeddedFont>
    <p:embeddedFont>
      <p:font typeface="#9Slide03 AllRoundGothic" charset="0"/>
      <p:regular r:id="rId22"/>
    </p:embeddedFont>
    <p:embeddedFont>
      <p:font typeface="Quicksand Light"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57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 Thi  Huyen" initials="DTH" lastIdx="1" clrIdx="0">
    <p:extLst>
      <p:ext uri="{19B8F6BF-5375-455C-9EA6-DF929625EA0E}">
        <p15:presenceInfo xmlns="" xmlns:p15="http://schemas.microsoft.com/office/powerpoint/2012/main" userId="S::314054161125@ued.udn.vn::d70ec2b3-a3f8-4095-a754-dbde0d5fe7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53"/>
    <a:srgbClr val="91F0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44378F7-B9B8-4E30-BCDC-D8E81E367820}">
  <a:tblStyle styleId="{A44378F7-B9B8-4E30-BCDC-D8E81E3678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70" d="100"/>
          <a:sy n="70" d="100"/>
        </p:scale>
        <p:origin x="-1156" y="-312"/>
      </p:cViewPr>
      <p:guideLst>
        <p:guide orient="horz" pos="157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90005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15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9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9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353774" y="-343096"/>
            <a:ext cx="9727953" cy="5591571"/>
          </a:xfrm>
          <a:custGeom>
            <a:avLst/>
            <a:gdLst/>
            <a:ahLst/>
            <a:cxnLst/>
            <a:rect l="l" t="t" r="r" b="b"/>
            <a:pathLst>
              <a:path w="325268" h="177948" extrusionOk="0">
                <a:moveTo>
                  <a:pt x="164369" y="0"/>
                </a:moveTo>
                <a:cubicBezTo>
                  <a:pt x="124940" y="0"/>
                  <a:pt x="117839" y="15517"/>
                  <a:pt x="113063" y="24295"/>
                </a:cubicBezTo>
                <a:cubicBezTo>
                  <a:pt x="112323" y="25651"/>
                  <a:pt x="110735" y="26161"/>
                  <a:pt x="108459" y="26161"/>
                </a:cubicBezTo>
                <a:cubicBezTo>
                  <a:pt x="101547" y="26161"/>
                  <a:pt x="88292" y="21456"/>
                  <a:pt x="73188" y="21456"/>
                </a:cubicBezTo>
                <a:cubicBezTo>
                  <a:pt x="60128" y="21456"/>
                  <a:pt x="45685" y="24974"/>
                  <a:pt x="32767" y="38094"/>
                </a:cubicBezTo>
                <a:cubicBezTo>
                  <a:pt x="1" y="71384"/>
                  <a:pt x="18837" y="117044"/>
                  <a:pt x="18837" y="117044"/>
                </a:cubicBezTo>
                <a:cubicBezTo>
                  <a:pt x="22107" y="140216"/>
                  <a:pt x="48895" y="157017"/>
                  <a:pt x="66235" y="157017"/>
                </a:cubicBezTo>
                <a:cubicBezTo>
                  <a:pt x="70608" y="157017"/>
                  <a:pt x="74380" y="155948"/>
                  <a:pt x="77022" y="153644"/>
                </a:cubicBezTo>
                <a:cubicBezTo>
                  <a:pt x="79095" y="151839"/>
                  <a:pt x="81290" y="151068"/>
                  <a:pt x="83592" y="151068"/>
                </a:cubicBezTo>
                <a:cubicBezTo>
                  <a:pt x="95851" y="151068"/>
                  <a:pt x="111135" y="172935"/>
                  <a:pt x="126993" y="176944"/>
                </a:cubicBezTo>
                <a:cubicBezTo>
                  <a:pt x="129738" y="177638"/>
                  <a:pt x="132552" y="177948"/>
                  <a:pt x="135382" y="177948"/>
                </a:cubicBezTo>
                <a:cubicBezTo>
                  <a:pt x="151988" y="177948"/>
                  <a:pt x="169155" y="167278"/>
                  <a:pt x="176154" y="160788"/>
                </a:cubicBezTo>
                <a:cubicBezTo>
                  <a:pt x="176976" y="160022"/>
                  <a:pt x="177947" y="159689"/>
                  <a:pt x="179086" y="159689"/>
                </a:cubicBezTo>
                <a:cubicBezTo>
                  <a:pt x="186763" y="159689"/>
                  <a:pt x="202077" y="174828"/>
                  <a:pt x="230874" y="174828"/>
                </a:cubicBezTo>
                <a:cubicBezTo>
                  <a:pt x="240330" y="174828"/>
                  <a:pt x="251238" y="173196"/>
                  <a:pt x="263808" y="168860"/>
                </a:cubicBezTo>
                <a:cubicBezTo>
                  <a:pt x="320350" y="149370"/>
                  <a:pt x="264629" y="129867"/>
                  <a:pt x="292490" y="127486"/>
                </a:cubicBezTo>
                <a:cubicBezTo>
                  <a:pt x="320350" y="125105"/>
                  <a:pt x="325268" y="68991"/>
                  <a:pt x="293692" y="34713"/>
                </a:cubicBezTo>
                <a:cubicBezTo>
                  <a:pt x="275738" y="15222"/>
                  <a:pt x="259274" y="9293"/>
                  <a:pt x="247504" y="9293"/>
                </a:cubicBezTo>
                <a:cubicBezTo>
                  <a:pt x="238574" y="9293"/>
                  <a:pt x="232347" y="12706"/>
                  <a:pt x="230220" y="16198"/>
                </a:cubicBezTo>
                <a:cubicBezTo>
                  <a:pt x="229494" y="17393"/>
                  <a:pt x="228555" y="17904"/>
                  <a:pt x="227343" y="17904"/>
                </a:cubicBezTo>
                <a:cubicBezTo>
                  <a:pt x="220345" y="17904"/>
                  <a:pt x="204274" y="854"/>
                  <a:pt x="167950" y="42"/>
                </a:cubicBezTo>
                <a:cubicBezTo>
                  <a:pt x="166728" y="14"/>
                  <a:pt x="165534" y="0"/>
                  <a:pt x="164369" y="0"/>
                </a:cubicBezTo>
                <a:close/>
              </a:path>
            </a:pathLst>
          </a:custGeom>
          <a:solidFill>
            <a:srgbClr val="C9DAF8"/>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0" name="Google Shape;10;p2"/>
          <p:cNvSpPr/>
          <p:nvPr/>
        </p:nvSpPr>
        <p:spPr>
          <a:xfrm>
            <a:off x="485973" y="1643832"/>
            <a:ext cx="124043" cy="141736"/>
          </a:xfrm>
          <a:custGeom>
            <a:avLst/>
            <a:gdLst/>
            <a:ahLst/>
            <a:cxnLst/>
            <a:rect l="l" t="t" r="r" b="b"/>
            <a:pathLst>
              <a:path w="3870" h="4422" extrusionOk="0">
                <a:moveTo>
                  <a:pt x="1739" y="1"/>
                </a:moveTo>
                <a:cubicBezTo>
                  <a:pt x="1596" y="1"/>
                  <a:pt x="1274" y="1763"/>
                  <a:pt x="1274" y="1763"/>
                </a:cubicBezTo>
                <a:cubicBezTo>
                  <a:pt x="1274" y="1763"/>
                  <a:pt x="167" y="2299"/>
                  <a:pt x="84" y="2418"/>
                </a:cubicBezTo>
                <a:cubicBezTo>
                  <a:pt x="0" y="2561"/>
                  <a:pt x="1298" y="2811"/>
                  <a:pt x="1298" y="2811"/>
                </a:cubicBezTo>
                <a:cubicBezTo>
                  <a:pt x="1298" y="2811"/>
                  <a:pt x="1869" y="4323"/>
                  <a:pt x="1977" y="4418"/>
                </a:cubicBezTo>
                <a:cubicBezTo>
                  <a:pt x="1979" y="4420"/>
                  <a:pt x="1982" y="4421"/>
                  <a:pt x="1985" y="4421"/>
                </a:cubicBezTo>
                <a:cubicBezTo>
                  <a:pt x="2104" y="4421"/>
                  <a:pt x="2503" y="2855"/>
                  <a:pt x="2608" y="2715"/>
                </a:cubicBezTo>
                <a:cubicBezTo>
                  <a:pt x="2703" y="2584"/>
                  <a:pt x="3572" y="2382"/>
                  <a:pt x="3715" y="2168"/>
                </a:cubicBezTo>
                <a:cubicBezTo>
                  <a:pt x="3870" y="1965"/>
                  <a:pt x="2584" y="1763"/>
                  <a:pt x="2465" y="1620"/>
                </a:cubicBezTo>
                <a:cubicBezTo>
                  <a:pt x="2381" y="1525"/>
                  <a:pt x="1893" y="1"/>
                  <a:pt x="1739"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1" name="Google Shape;11;p2"/>
          <p:cNvSpPr/>
          <p:nvPr/>
        </p:nvSpPr>
        <p:spPr>
          <a:xfrm>
            <a:off x="1276314" y="3634479"/>
            <a:ext cx="124043" cy="141736"/>
          </a:xfrm>
          <a:custGeom>
            <a:avLst/>
            <a:gdLst/>
            <a:ahLst/>
            <a:cxnLst/>
            <a:rect l="l" t="t" r="r" b="b"/>
            <a:pathLst>
              <a:path w="3870" h="4422" extrusionOk="0">
                <a:moveTo>
                  <a:pt x="1751" y="1"/>
                </a:moveTo>
                <a:cubicBezTo>
                  <a:pt x="1596" y="1"/>
                  <a:pt x="1286" y="1775"/>
                  <a:pt x="1286" y="1775"/>
                </a:cubicBezTo>
                <a:cubicBezTo>
                  <a:pt x="1286" y="1775"/>
                  <a:pt x="179" y="2298"/>
                  <a:pt x="96" y="2429"/>
                </a:cubicBezTo>
                <a:cubicBezTo>
                  <a:pt x="1" y="2560"/>
                  <a:pt x="1298" y="2810"/>
                  <a:pt x="1298" y="2810"/>
                </a:cubicBezTo>
                <a:cubicBezTo>
                  <a:pt x="1298" y="2810"/>
                  <a:pt x="1882" y="4334"/>
                  <a:pt x="1977" y="4418"/>
                </a:cubicBezTo>
                <a:cubicBezTo>
                  <a:pt x="1980" y="4420"/>
                  <a:pt x="1983" y="4422"/>
                  <a:pt x="1987" y="4422"/>
                </a:cubicBezTo>
                <a:cubicBezTo>
                  <a:pt x="2107" y="4422"/>
                  <a:pt x="2504" y="2854"/>
                  <a:pt x="2608" y="2727"/>
                </a:cubicBezTo>
                <a:cubicBezTo>
                  <a:pt x="2715" y="2596"/>
                  <a:pt x="3572" y="2382"/>
                  <a:pt x="3727" y="2179"/>
                </a:cubicBezTo>
                <a:cubicBezTo>
                  <a:pt x="3870" y="1965"/>
                  <a:pt x="2596" y="1775"/>
                  <a:pt x="2477" y="1620"/>
                </a:cubicBezTo>
                <a:cubicBezTo>
                  <a:pt x="2382" y="1536"/>
                  <a:pt x="1894" y="1"/>
                  <a:pt x="1751" y="1"/>
                </a:cubicBezTo>
                <a:close/>
              </a:path>
            </a:pathLst>
          </a:custGeom>
          <a:solidFill>
            <a:srgbClr val="FFFFFF"/>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2" name="Google Shape;12;p2"/>
          <p:cNvSpPr/>
          <p:nvPr/>
        </p:nvSpPr>
        <p:spPr>
          <a:xfrm>
            <a:off x="848485" y="2452186"/>
            <a:ext cx="124043" cy="141704"/>
          </a:xfrm>
          <a:custGeom>
            <a:avLst/>
            <a:gdLst/>
            <a:ahLst/>
            <a:cxnLst/>
            <a:rect l="l" t="t" r="r" b="b"/>
            <a:pathLst>
              <a:path w="3870" h="4421" extrusionOk="0">
                <a:moveTo>
                  <a:pt x="1750" y="0"/>
                </a:moveTo>
                <a:cubicBezTo>
                  <a:pt x="1596" y="0"/>
                  <a:pt x="1286" y="1762"/>
                  <a:pt x="1286" y="1762"/>
                </a:cubicBezTo>
                <a:cubicBezTo>
                  <a:pt x="1286" y="1762"/>
                  <a:pt x="179" y="2298"/>
                  <a:pt x="95" y="2417"/>
                </a:cubicBezTo>
                <a:cubicBezTo>
                  <a:pt x="0" y="2560"/>
                  <a:pt x="1298" y="2810"/>
                  <a:pt x="1298" y="2810"/>
                </a:cubicBezTo>
                <a:cubicBezTo>
                  <a:pt x="1298" y="2810"/>
                  <a:pt x="1881" y="4322"/>
                  <a:pt x="1989" y="4418"/>
                </a:cubicBezTo>
                <a:cubicBezTo>
                  <a:pt x="1991" y="4420"/>
                  <a:pt x="1993" y="4421"/>
                  <a:pt x="1996" y="4421"/>
                </a:cubicBezTo>
                <a:cubicBezTo>
                  <a:pt x="2104" y="4421"/>
                  <a:pt x="2503" y="2854"/>
                  <a:pt x="2608" y="2715"/>
                </a:cubicBezTo>
                <a:cubicBezTo>
                  <a:pt x="2715" y="2584"/>
                  <a:pt x="3572" y="2382"/>
                  <a:pt x="3727" y="2167"/>
                </a:cubicBezTo>
                <a:cubicBezTo>
                  <a:pt x="3870" y="1953"/>
                  <a:pt x="2596" y="1762"/>
                  <a:pt x="2477" y="1620"/>
                </a:cubicBezTo>
                <a:cubicBezTo>
                  <a:pt x="2381" y="1524"/>
                  <a:pt x="1893" y="0"/>
                  <a:pt x="1750"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3" name="Google Shape;13;p2"/>
          <p:cNvSpPr/>
          <p:nvPr/>
        </p:nvSpPr>
        <p:spPr>
          <a:xfrm>
            <a:off x="1534934" y="1404812"/>
            <a:ext cx="124075" cy="142089"/>
          </a:xfrm>
          <a:custGeom>
            <a:avLst/>
            <a:gdLst/>
            <a:ahLst/>
            <a:cxnLst/>
            <a:rect l="l" t="t" r="r" b="b"/>
            <a:pathLst>
              <a:path w="3871" h="4433" extrusionOk="0">
                <a:moveTo>
                  <a:pt x="1739" y="0"/>
                </a:moveTo>
                <a:cubicBezTo>
                  <a:pt x="1596" y="0"/>
                  <a:pt x="1275" y="1774"/>
                  <a:pt x="1275" y="1774"/>
                </a:cubicBezTo>
                <a:cubicBezTo>
                  <a:pt x="1275" y="1774"/>
                  <a:pt x="167" y="2298"/>
                  <a:pt x="84" y="2429"/>
                </a:cubicBezTo>
                <a:cubicBezTo>
                  <a:pt x="1" y="2560"/>
                  <a:pt x="1298" y="2822"/>
                  <a:pt x="1298" y="2822"/>
                </a:cubicBezTo>
                <a:cubicBezTo>
                  <a:pt x="1298" y="2822"/>
                  <a:pt x="1870" y="4334"/>
                  <a:pt x="1977" y="4429"/>
                </a:cubicBezTo>
                <a:cubicBezTo>
                  <a:pt x="1980" y="4431"/>
                  <a:pt x="1983" y="4432"/>
                  <a:pt x="1986" y="4432"/>
                </a:cubicBezTo>
                <a:cubicBezTo>
                  <a:pt x="2105" y="4432"/>
                  <a:pt x="2504" y="2855"/>
                  <a:pt x="2608" y="2727"/>
                </a:cubicBezTo>
                <a:cubicBezTo>
                  <a:pt x="2703" y="2596"/>
                  <a:pt x="3573" y="2393"/>
                  <a:pt x="3715" y="2179"/>
                </a:cubicBezTo>
                <a:cubicBezTo>
                  <a:pt x="3870" y="1965"/>
                  <a:pt x="2584" y="1774"/>
                  <a:pt x="2465" y="1631"/>
                </a:cubicBezTo>
                <a:cubicBezTo>
                  <a:pt x="2382" y="1536"/>
                  <a:pt x="1894"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1674015">
            <a:off x="4016839" y="541377"/>
            <a:ext cx="1213709" cy="790294"/>
            <a:chOff x="5640092" y="225779"/>
            <a:chExt cx="1213796" cy="790351"/>
          </a:xfrm>
        </p:grpSpPr>
        <p:sp>
          <p:nvSpPr>
            <p:cNvPr id="15" name="Google Shape;15;p2"/>
            <p:cNvSpPr/>
            <p:nvPr/>
          </p:nvSpPr>
          <p:spPr>
            <a:xfrm>
              <a:off x="5897545" y="509964"/>
              <a:ext cx="546495" cy="404278"/>
            </a:xfrm>
            <a:custGeom>
              <a:avLst/>
              <a:gdLst/>
              <a:ahLst/>
              <a:cxnLst/>
              <a:rect l="l" t="t" r="r" b="b"/>
              <a:pathLst>
                <a:path w="17050" h="12613" extrusionOk="0">
                  <a:moveTo>
                    <a:pt x="8646" y="0"/>
                  </a:moveTo>
                  <a:cubicBezTo>
                    <a:pt x="4474" y="0"/>
                    <a:pt x="1389" y="3882"/>
                    <a:pt x="0" y="6028"/>
                  </a:cubicBezTo>
                  <a:cubicBezTo>
                    <a:pt x="1119" y="6600"/>
                    <a:pt x="2012" y="6993"/>
                    <a:pt x="2334" y="6993"/>
                  </a:cubicBezTo>
                  <a:cubicBezTo>
                    <a:pt x="3247" y="6983"/>
                    <a:pt x="5961" y="2583"/>
                    <a:pt x="8931" y="2583"/>
                  </a:cubicBezTo>
                  <a:cubicBezTo>
                    <a:pt x="9484" y="2583"/>
                    <a:pt x="10047" y="2736"/>
                    <a:pt x="10609" y="3099"/>
                  </a:cubicBezTo>
                  <a:cubicBezTo>
                    <a:pt x="14180" y="5409"/>
                    <a:pt x="11525" y="10291"/>
                    <a:pt x="12418" y="11434"/>
                  </a:cubicBezTo>
                  <a:cubicBezTo>
                    <a:pt x="12645" y="11731"/>
                    <a:pt x="13287" y="12148"/>
                    <a:pt x="14097" y="12613"/>
                  </a:cubicBezTo>
                  <a:cubicBezTo>
                    <a:pt x="15133" y="9886"/>
                    <a:pt x="17050" y="3052"/>
                    <a:pt x="11633" y="659"/>
                  </a:cubicBezTo>
                  <a:cubicBezTo>
                    <a:pt x="10586" y="198"/>
                    <a:pt x="9588" y="0"/>
                    <a:pt x="8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809751" y="400502"/>
              <a:ext cx="744964" cy="563355"/>
            </a:xfrm>
            <a:custGeom>
              <a:avLst/>
              <a:gdLst/>
              <a:ahLst/>
              <a:cxnLst/>
              <a:rect l="l" t="t" r="r" b="b"/>
              <a:pathLst>
                <a:path w="23242" h="17576" extrusionOk="0">
                  <a:moveTo>
                    <a:pt x="11893" y="1"/>
                  </a:moveTo>
                  <a:cubicBezTo>
                    <a:pt x="5974" y="1"/>
                    <a:pt x="1473" y="5802"/>
                    <a:pt x="1" y="7967"/>
                  </a:cubicBezTo>
                  <a:cubicBezTo>
                    <a:pt x="941" y="8491"/>
                    <a:pt x="1906" y="9015"/>
                    <a:pt x="2739" y="9443"/>
                  </a:cubicBezTo>
                  <a:cubicBezTo>
                    <a:pt x="4128" y="7306"/>
                    <a:pt x="7215" y="3416"/>
                    <a:pt x="11389" y="3416"/>
                  </a:cubicBezTo>
                  <a:cubicBezTo>
                    <a:pt x="12330" y="3416"/>
                    <a:pt x="13327" y="3614"/>
                    <a:pt x="14372" y="4074"/>
                  </a:cubicBezTo>
                  <a:cubicBezTo>
                    <a:pt x="19789" y="6455"/>
                    <a:pt x="17860" y="13301"/>
                    <a:pt x="16848" y="16004"/>
                  </a:cubicBezTo>
                  <a:cubicBezTo>
                    <a:pt x="17765" y="16516"/>
                    <a:pt x="18896" y="17063"/>
                    <a:pt x="20003" y="17575"/>
                  </a:cubicBezTo>
                  <a:cubicBezTo>
                    <a:pt x="20813" y="14849"/>
                    <a:pt x="23242" y="4848"/>
                    <a:pt x="16646" y="1276"/>
                  </a:cubicBezTo>
                  <a:cubicBezTo>
                    <a:pt x="14988" y="374"/>
                    <a:pt x="13395" y="1"/>
                    <a:pt x="1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219" y="305720"/>
              <a:ext cx="903336" cy="695539"/>
            </a:xfrm>
            <a:custGeom>
              <a:avLst/>
              <a:gdLst/>
              <a:ahLst/>
              <a:cxnLst/>
              <a:rect l="l" t="t" r="r" b="b"/>
              <a:pathLst>
                <a:path w="28183" h="21700" extrusionOk="0">
                  <a:moveTo>
                    <a:pt x="14802" y="1"/>
                  </a:moveTo>
                  <a:cubicBezTo>
                    <a:pt x="13783" y="1"/>
                    <a:pt x="12730" y="123"/>
                    <a:pt x="11657" y="387"/>
                  </a:cubicBezTo>
                  <a:cubicBezTo>
                    <a:pt x="5525" y="1911"/>
                    <a:pt x="1286" y="7471"/>
                    <a:pt x="0" y="9340"/>
                  </a:cubicBezTo>
                  <a:cubicBezTo>
                    <a:pt x="762" y="9781"/>
                    <a:pt x="1751" y="10353"/>
                    <a:pt x="2775" y="10912"/>
                  </a:cubicBezTo>
                  <a:cubicBezTo>
                    <a:pt x="4238" y="8755"/>
                    <a:pt x="8749" y="2952"/>
                    <a:pt x="14668" y="2952"/>
                  </a:cubicBezTo>
                  <a:cubicBezTo>
                    <a:pt x="16167" y="2952"/>
                    <a:pt x="17755" y="3324"/>
                    <a:pt x="19408" y="4221"/>
                  </a:cubicBezTo>
                  <a:cubicBezTo>
                    <a:pt x="26004" y="7793"/>
                    <a:pt x="23575" y="17794"/>
                    <a:pt x="22753" y="20532"/>
                  </a:cubicBezTo>
                  <a:cubicBezTo>
                    <a:pt x="23777" y="20985"/>
                    <a:pt x="24777" y="21425"/>
                    <a:pt x="25563" y="21699"/>
                  </a:cubicBezTo>
                  <a:cubicBezTo>
                    <a:pt x="26492" y="18592"/>
                    <a:pt x="28183" y="11257"/>
                    <a:pt x="25706" y="6483"/>
                  </a:cubicBezTo>
                  <a:cubicBezTo>
                    <a:pt x="23796" y="2810"/>
                    <a:pt x="19679" y="1"/>
                    <a:pt x="14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640092" y="225779"/>
              <a:ext cx="1213796" cy="790351"/>
            </a:xfrm>
            <a:custGeom>
              <a:avLst/>
              <a:gdLst/>
              <a:ahLst/>
              <a:cxnLst/>
              <a:rect l="l" t="t" r="r" b="b"/>
              <a:pathLst>
                <a:path w="37869" h="24658" extrusionOk="0">
                  <a:moveTo>
                    <a:pt x="16682" y="0"/>
                  </a:moveTo>
                  <a:cubicBezTo>
                    <a:pt x="6315" y="0"/>
                    <a:pt x="0" y="10284"/>
                    <a:pt x="1067" y="10965"/>
                  </a:cubicBezTo>
                  <a:cubicBezTo>
                    <a:pt x="1067" y="10965"/>
                    <a:pt x="1650" y="11311"/>
                    <a:pt x="2531" y="11834"/>
                  </a:cubicBezTo>
                  <a:cubicBezTo>
                    <a:pt x="3817" y="9965"/>
                    <a:pt x="8032" y="4405"/>
                    <a:pt x="14188" y="2881"/>
                  </a:cubicBezTo>
                  <a:cubicBezTo>
                    <a:pt x="15263" y="2617"/>
                    <a:pt x="16318" y="2494"/>
                    <a:pt x="17340" y="2494"/>
                  </a:cubicBezTo>
                  <a:cubicBezTo>
                    <a:pt x="22213" y="2494"/>
                    <a:pt x="26328" y="5296"/>
                    <a:pt x="28237" y="8977"/>
                  </a:cubicBezTo>
                  <a:cubicBezTo>
                    <a:pt x="30714" y="13763"/>
                    <a:pt x="29023" y="21086"/>
                    <a:pt x="28118" y="24229"/>
                  </a:cubicBezTo>
                  <a:cubicBezTo>
                    <a:pt x="28785" y="24479"/>
                    <a:pt x="29309" y="24646"/>
                    <a:pt x="29523" y="24658"/>
                  </a:cubicBezTo>
                  <a:cubicBezTo>
                    <a:pt x="29525" y="24658"/>
                    <a:pt x="29526" y="24658"/>
                    <a:pt x="29528" y="24658"/>
                  </a:cubicBezTo>
                  <a:cubicBezTo>
                    <a:pt x="30584" y="24658"/>
                    <a:pt x="37868" y="7573"/>
                    <a:pt x="23558" y="1476"/>
                  </a:cubicBezTo>
                  <a:cubicBezTo>
                    <a:pt x="21114" y="435"/>
                    <a:pt x="18812" y="0"/>
                    <a:pt x="16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775931">
            <a:off x="-2674" y="-358520"/>
            <a:ext cx="2994542" cy="1722810"/>
            <a:chOff x="-22388" y="-12378"/>
            <a:chExt cx="2221316" cy="1278053"/>
          </a:xfrm>
        </p:grpSpPr>
        <p:sp>
          <p:nvSpPr>
            <p:cNvPr id="20" name="Google Shape;2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392839" y="2949725"/>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7" name="Google Shape;27;p2"/>
          <p:cNvSpPr/>
          <p:nvPr/>
        </p:nvSpPr>
        <p:spPr>
          <a:xfrm>
            <a:off x="7162423" y="4561811"/>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8" name="Google Shape;28;p2"/>
          <p:cNvSpPr/>
          <p:nvPr/>
        </p:nvSpPr>
        <p:spPr>
          <a:xfrm>
            <a:off x="8600476" y="2432331"/>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9" name="Google Shape;29;p2"/>
          <p:cNvSpPr/>
          <p:nvPr/>
        </p:nvSpPr>
        <p:spPr>
          <a:xfrm>
            <a:off x="7225685" y="3886329"/>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0" name="Google Shape;30;p2"/>
          <p:cNvSpPr/>
          <p:nvPr/>
        </p:nvSpPr>
        <p:spPr>
          <a:xfrm>
            <a:off x="7950915" y="2217184"/>
            <a:ext cx="151480" cy="108818"/>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accen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1" name="Google Shape;31;p2"/>
          <p:cNvSpPr/>
          <p:nvPr/>
        </p:nvSpPr>
        <p:spPr>
          <a:xfrm>
            <a:off x="8404573"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2" name="Google Shape;32;p2"/>
          <p:cNvSpPr/>
          <p:nvPr/>
        </p:nvSpPr>
        <p:spPr>
          <a:xfrm>
            <a:off x="7588373" y="13665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rot="9621805">
            <a:off x="4319118" y="4016038"/>
            <a:ext cx="578326" cy="554948"/>
            <a:chOff x="16870550" y="-1013100"/>
            <a:chExt cx="417325" cy="306025"/>
          </a:xfrm>
        </p:grpSpPr>
        <p:sp>
          <p:nvSpPr>
            <p:cNvPr id="34" name="Google Shape;34;p2"/>
            <p:cNvSpPr/>
            <p:nvPr/>
          </p:nvSpPr>
          <p:spPr>
            <a:xfrm>
              <a:off x="17034250" y="-1013100"/>
              <a:ext cx="120000" cy="306025"/>
            </a:xfrm>
            <a:custGeom>
              <a:avLst/>
              <a:gdLst/>
              <a:ahLst/>
              <a:cxnLst/>
              <a:rect l="l" t="t" r="r" b="b"/>
              <a:pathLst>
                <a:path w="4800" h="12241" extrusionOk="0">
                  <a:moveTo>
                    <a:pt x="2537" y="1"/>
                  </a:moveTo>
                  <a:cubicBezTo>
                    <a:pt x="2406" y="1"/>
                    <a:pt x="2263" y="37"/>
                    <a:pt x="2144" y="84"/>
                  </a:cubicBezTo>
                  <a:cubicBezTo>
                    <a:pt x="1882" y="168"/>
                    <a:pt x="1668" y="346"/>
                    <a:pt x="1465" y="584"/>
                  </a:cubicBezTo>
                  <a:cubicBezTo>
                    <a:pt x="1275" y="822"/>
                    <a:pt x="1108" y="1120"/>
                    <a:pt x="965" y="1489"/>
                  </a:cubicBezTo>
                  <a:cubicBezTo>
                    <a:pt x="811" y="1846"/>
                    <a:pt x="680" y="2251"/>
                    <a:pt x="572" y="2716"/>
                  </a:cubicBezTo>
                  <a:cubicBezTo>
                    <a:pt x="310" y="3799"/>
                    <a:pt x="191" y="4882"/>
                    <a:pt x="132" y="5716"/>
                  </a:cubicBezTo>
                  <a:cubicBezTo>
                    <a:pt x="37" y="6704"/>
                    <a:pt x="1" y="7716"/>
                    <a:pt x="1" y="8835"/>
                  </a:cubicBezTo>
                  <a:cubicBezTo>
                    <a:pt x="1" y="9526"/>
                    <a:pt x="1" y="10216"/>
                    <a:pt x="25" y="10859"/>
                  </a:cubicBezTo>
                  <a:cubicBezTo>
                    <a:pt x="37" y="11109"/>
                    <a:pt x="60" y="11359"/>
                    <a:pt x="72" y="11598"/>
                  </a:cubicBezTo>
                  <a:lnTo>
                    <a:pt x="120" y="12086"/>
                  </a:lnTo>
                  <a:cubicBezTo>
                    <a:pt x="120" y="12121"/>
                    <a:pt x="132" y="12169"/>
                    <a:pt x="156" y="12193"/>
                  </a:cubicBezTo>
                  <a:cubicBezTo>
                    <a:pt x="180" y="12205"/>
                    <a:pt x="203" y="12229"/>
                    <a:pt x="239" y="12241"/>
                  </a:cubicBezTo>
                  <a:cubicBezTo>
                    <a:pt x="358" y="12110"/>
                    <a:pt x="453" y="11967"/>
                    <a:pt x="561" y="11836"/>
                  </a:cubicBezTo>
                  <a:cubicBezTo>
                    <a:pt x="858" y="11359"/>
                    <a:pt x="1192" y="10883"/>
                    <a:pt x="1489" y="10455"/>
                  </a:cubicBezTo>
                  <a:lnTo>
                    <a:pt x="1513" y="10395"/>
                  </a:lnTo>
                  <a:cubicBezTo>
                    <a:pt x="1858" y="9883"/>
                    <a:pt x="2227" y="9347"/>
                    <a:pt x="2573" y="8812"/>
                  </a:cubicBezTo>
                  <a:cubicBezTo>
                    <a:pt x="3037" y="7978"/>
                    <a:pt x="3704" y="6716"/>
                    <a:pt x="4204" y="5347"/>
                  </a:cubicBezTo>
                  <a:cubicBezTo>
                    <a:pt x="4466" y="4680"/>
                    <a:pt x="4621" y="4073"/>
                    <a:pt x="4716" y="3489"/>
                  </a:cubicBezTo>
                  <a:cubicBezTo>
                    <a:pt x="4799" y="2858"/>
                    <a:pt x="4799" y="2346"/>
                    <a:pt x="4680" y="1870"/>
                  </a:cubicBezTo>
                  <a:cubicBezTo>
                    <a:pt x="4621" y="1632"/>
                    <a:pt x="4537" y="1406"/>
                    <a:pt x="4418" y="1180"/>
                  </a:cubicBezTo>
                  <a:cubicBezTo>
                    <a:pt x="4299" y="989"/>
                    <a:pt x="4144" y="799"/>
                    <a:pt x="3954" y="632"/>
                  </a:cubicBezTo>
                  <a:cubicBezTo>
                    <a:pt x="3609" y="322"/>
                    <a:pt x="3299" y="144"/>
                    <a:pt x="2989" y="37"/>
                  </a:cubicBezTo>
                  <a:cubicBezTo>
                    <a:pt x="2811" y="25"/>
                    <a:pt x="2680"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870550" y="-949975"/>
              <a:ext cx="67600" cy="180700"/>
            </a:xfrm>
            <a:custGeom>
              <a:avLst/>
              <a:gdLst/>
              <a:ahLst/>
              <a:cxnLst/>
              <a:rect l="l" t="t" r="r" b="b"/>
              <a:pathLst>
                <a:path w="2704" h="7228" extrusionOk="0">
                  <a:moveTo>
                    <a:pt x="929" y="0"/>
                  </a:moveTo>
                  <a:cubicBezTo>
                    <a:pt x="893" y="0"/>
                    <a:pt x="858" y="0"/>
                    <a:pt x="810" y="12"/>
                  </a:cubicBezTo>
                  <a:cubicBezTo>
                    <a:pt x="715" y="24"/>
                    <a:pt x="608" y="71"/>
                    <a:pt x="512" y="143"/>
                  </a:cubicBezTo>
                  <a:cubicBezTo>
                    <a:pt x="441" y="202"/>
                    <a:pt x="370" y="298"/>
                    <a:pt x="298" y="417"/>
                  </a:cubicBezTo>
                  <a:cubicBezTo>
                    <a:pt x="239" y="512"/>
                    <a:pt x="191" y="631"/>
                    <a:pt x="143" y="786"/>
                  </a:cubicBezTo>
                  <a:cubicBezTo>
                    <a:pt x="96" y="953"/>
                    <a:pt x="72" y="1131"/>
                    <a:pt x="48" y="1226"/>
                  </a:cubicBezTo>
                  <a:cubicBezTo>
                    <a:pt x="12" y="1548"/>
                    <a:pt x="0" y="1869"/>
                    <a:pt x="12" y="2286"/>
                  </a:cubicBezTo>
                  <a:cubicBezTo>
                    <a:pt x="24" y="2548"/>
                    <a:pt x="48" y="2798"/>
                    <a:pt x="96" y="3048"/>
                  </a:cubicBezTo>
                  <a:cubicBezTo>
                    <a:pt x="167" y="3334"/>
                    <a:pt x="262" y="3584"/>
                    <a:pt x="346" y="3822"/>
                  </a:cubicBezTo>
                  <a:cubicBezTo>
                    <a:pt x="465" y="4120"/>
                    <a:pt x="608" y="4405"/>
                    <a:pt x="751" y="4667"/>
                  </a:cubicBezTo>
                  <a:cubicBezTo>
                    <a:pt x="1036" y="5191"/>
                    <a:pt x="1394" y="5727"/>
                    <a:pt x="1870" y="6358"/>
                  </a:cubicBezTo>
                  <a:cubicBezTo>
                    <a:pt x="2096" y="6656"/>
                    <a:pt x="2334" y="6929"/>
                    <a:pt x="2548" y="7227"/>
                  </a:cubicBezTo>
                  <a:cubicBezTo>
                    <a:pt x="2584" y="6977"/>
                    <a:pt x="2596" y="6751"/>
                    <a:pt x="2608" y="6513"/>
                  </a:cubicBezTo>
                  <a:lnTo>
                    <a:pt x="2656" y="5620"/>
                  </a:lnTo>
                  <a:cubicBezTo>
                    <a:pt x="2703" y="4798"/>
                    <a:pt x="2703" y="4131"/>
                    <a:pt x="2691" y="3524"/>
                  </a:cubicBezTo>
                  <a:cubicBezTo>
                    <a:pt x="2667" y="3131"/>
                    <a:pt x="2644" y="2810"/>
                    <a:pt x="2596" y="2477"/>
                  </a:cubicBezTo>
                  <a:cubicBezTo>
                    <a:pt x="2548" y="2143"/>
                    <a:pt x="2489" y="1822"/>
                    <a:pt x="2417" y="1560"/>
                  </a:cubicBezTo>
                  <a:cubicBezTo>
                    <a:pt x="2346" y="1274"/>
                    <a:pt x="2239" y="1024"/>
                    <a:pt x="2108" y="798"/>
                  </a:cubicBezTo>
                  <a:cubicBezTo>
                    <a:pt x="2060" y="714"/>
                    <a:pt x="1989" y="619"/>
                    <a:pt x="1917" y="512"/>
                  </a:cubicBezTo>
                  <a:cubicBezTo>
                    <a:pt x="1822" y="417"/>
                    <a:pt x="1715" y="321"/>
                    <a:pt x="1620" y="250"/>
                  </a:cubicBezTo>
                  <a:cubicBezTo>
                    <a:pt x="1477" y="143"/>
                    <a:pt x="1334" y="71"/>
                    <a:pt x="1167" y="24"/>
                  </a:cubicBezTo>
                  <a:cubicBezTo>
                    <a:pt x="1096" y="12"/>
                    <a:pt x="1024"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136950" y="-883025"/>
              <a:ext cx="150925" cy="167025"/>
            </a:xfrm>
            <a:custGeom>
              <a:avLst/>
              <a:gdLst/>
              <a:ahLst/>
              <a:cxnLst/>
              <a:rect l="l" t="t" r="r" b="b"/>
              <a:pathLst>
                <a:path w="6037" h="6681" extrusionOk="0">
                  <a:moveTo>
                    <a:pt x="5204" y="1"/>
                  </a:moveTo>
                  <a:cubicBezTo>
                    <a:pt x="5073" y="13"/>
                    <a:pt x="4954" y="60"/>
                    <a:pt x="4787" y="132"/>
                  </a:cubicBezTo>
                  <a:cubicBezTo>
                    <a:pt x="4620" y="203"/>
                    <a:pt x="4477" y="310"/>
                    <a:pt x="4358" y="394"/>
                  </a:cubicBezTo>
                  <a:cubicBezTo>
                    <a:pt x="4049" y="632"/>
                    <a:pt x="3751" y="918"/>
                    <a:pt x="3370" y="1311"/>
                  </a:cubicBezTo>
                  <a:cubicBezTo>
                    <a:pt x="3060" y="1656"/>
                    <a:pt x="2751" y="2025"/>
                    <a:pt x="2382" y="2477"/>
                  </a:cubicBezTo>
                  <a:cubicBezTo>
                    <a:pt x="1703" y="3430"/>
                    <a:pt x="929" y="4561"/>
                    <a:pt x="334" y="5835"/>
                  </a:cubicBezTo>
                  <a:cubicBezTo>
                    <a:pt x="203" y="6109"/>
                    <a:pt x="84" y="6383"/>
                    <a:pt x="1" y="6621"/>
                  </a:cubicBezTo>
                  <a:cubicBezTo>
                    <a:pt x="12" y="6645"/>
                    <a:pt x="12" y="6668"/>
                    <a:pt x="24" y="6680"/>
                  </a:cubicBezTo>
                  <a:cubicBezTo>
                    <a:pt x="370" y="6526"/>
                    <a:pt x="691" y="6395"/>
                    <a:pt x="1013" y="6252"/>
                  </a:cubicBezTo>
                  <a:cubicBezTo>
                    <a:pt x="1263" y="6097"/>
                    <a:pt x="1513" y="5954"/>
                    <a:pt x="1751" y="5799"/>
                  </a:cubicBezTo>
                  <a:cubicBezTo>
                    <a:pt x="2453" y="5371"/>
                    <a:pt x="3060" y="4966"/>
                    <a:pt x="3596" y="4549"/>
                  </a:cubicBezTo>
                  <a:cubicBezTo>
                    <a:pt x="4287" y="4037"/>
                    <a:pt x="4799" y="3573"/>
                    <a:pt x="5204" y="3108"/>
                  </a:cubicBezTo>
                  <a:cubicBezTo>
                    <a:pt x="5430" y="2847"/>
                    <a:pt x="5608" y="2585"/>
                    <a:pt x="5739" y="2335"/>
                  </a:cubicBezTo>
                  <a:cubicBezTo>
                    <a:pt x="5799" y="2227"/>
                    <a:pt x="5847" y="2108"/>
                    <a:pt x="5906" y="1954"/>
                  </a:cubicBezTo>
                  <a:cubicBezTo>
                    <a:pt x="5954" y="1823"/>
                    <a:pt x="5978" y="1692"/>
                    <a:pt x="6013" y="1549"/>
                  </a:cubicBezTo>
                  <a:cubicBezTo>
                    <a:pt x="6025" y="1418"/>
                    <a:pt x="6037" y="1299"/>
                    <a:pt x="6025" y="1156"/>
                  </a:cubicBezTo>
                  <a:cubicBezTo>
                    <a:pt x="6025" y="1037"/>
                    <a:pt x="6013" y="918"/>
                    <a:pt x="5978" y="799"/>
                  </a:cubicBezTo>
                  <a:cubicBezTo>
                    <a:pt x="5954" y="620"/>
                    <a:pt x="5894" y="465"/>
                    <a:pt x="5811" y="322"/>
                  </a:cubicBezTo>
                  <a:cubicBezTo>
                    <a:pt x="5739" y="203"/>
                    <a:pt x="5656" y="108"/>
                    <a:pt x="5537" y="49"/>
                  </a:cubicBezTo>
                  <a:cubicBezTo>
                    <a:pt x="5489" y="13"/>
                    <a:pt x="5382" y="1"/>
                    <a:pt x="5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txBox="1">
            <a:spLocks noGrp="1"/>
          </p:cNvSpPr>
          <p:nvPr>
            <p:ph type="ctrTitle"/>
          </p:nvPr>
        </p:nvSpPr>
        <p:spPr>
          <a:xfrm>
            <a:off x="1818300" y="1633400"/>
            <a:ext cx="5507400" cy="1283700"/>
          </a:xfrm>
          <a:prstGeom prst="rect">
            <a:avLst/>
          </a:prstGeom>
        </p:spPr>
        <p:txBody>
          <a:bodyPr spcFirstLastPara="1" wrap="square" lIns="91419" tIns="91419" rIns="91419" bIns="91419" anchor="t" anchorCtr="0">
            <a:noAutofit/>
          </a:bodyPr>
          <a:lstStyle>
            <a:lvl1pPr lvl="0" algn="ctr">
              <a:spcBef>
                <a:spcPts val="0"/>
              </a:spcBef>
              <a:spcAft>
                <a:spcPts val="0"/>
              </a:spcAft>
              <a:buClr>
                <a:srgbClr val="786992"/>
              </a:buClr>
              <a:buSzPts val="4500"/>
              <a:buNone/>
              <a:defRPr sz="4500">
                <a:solidFill>
                  <a:srgbClr val="786992"/>
                </a:solidFill>
              </a:defRPr>
            </a:lvl1pPr>
            <a:lvl2pPr lvl="1" algn="ctr">
              <a:spcBef>
                <a:spcPts val="0"/>
              </a:spcBef>
              <a:spcAft>
                <a:spcPts val="0"/>
              </a:spcAft>
              <a:buClr>
                <a:srgbClr val="786992"/>
              </a:buClr>
              <a:buSzPts val="4500"/>
              <a:buNone/>
              <a:defRPr sz="4500">
                <a:solidFill>
                  <a:srgbClr val="786992"/>
                </a:solidFill>
              </a:defRPr>
            </a:lvl2pPr>
            <a:lvl3pPr lvl="2" algn="ctr">
              <a:spcBef>
                <a:spcPts val="0"/>
              </a:spcBef>
              <a:spcAft>
                <a:spcPts val="0"/>
              </a:spcAft>
              <a:buClr>
                <a:srgbClr val="786992"/>
              </a:buClr>
              <a:buSzPts val="4500"/>
              <a:buNone/>
              <a:defRPr sz="4500">
                <a:solidFill>
                  <a:srgbClr val="786992"/>
                </a:solidFill>
              </a:defRPr>
            </a:lvl3pPr>
            <a:lvl4pPr lvl="3" algn="ctr">
              <a:spcBef>
                <a:spcPts val="0"/>
              </a:spcBef>
              <a:spcAft>
                <a:spcPts val="0"/>
              </a:spcAft>
              <a:buClr>
                <a:srgbClr val="786992"/>
              </a:buClr>
              <a:buSzPts val="4500"/>
              <a:buNone/>
              <a:defRPr sz="4500">
                <a:solidFill>
                  <a:srgbClr val="786992"/>
                </a:solidFill>
              </a:defRPr>
            </a:lvl4pPr>
            <a:lvl5pPr lvl="4" algn="ctr">
              <a:spcBef>
                <a:spcPts val="0"/>
              </a:spcBef>
              <a:spcAft>
                <a:spcPts val="0"/>
              </a:spcAft>
              <a:buClr>
                <a:srgbClr val="786992"/>
              </a:buClr>
              <a:buSzPts val="4500"/>
              <a:buNone/>
              <a:defRPr sz="4500">
                <a:solidFill>
                  <a:srgbClr val="786992"/>
                </a:solidFill>
              </a:defRPr>
            </a:lvl5pPr>
            <a:lvl6pPr lvl="5" algn="ctr">
              <a:spcBef>
                <a:spcPts val="0"/>
              </a:spcBef>
              <a:spcAft>
                <a:spcPts val="0"/>
              </a:spcAft>
              <a:buClr>
                <a:srgbClr val="786992"/>
              </a:buClr>
              <a:buSzPts val="4500"/>
              <a:buNone/>
              <a:defRPr sz="4500">
                <a:solidFill>
                  <a:srgbClr val="786992"/>
                </a:solidFill>
              </a:defRPr>
            </a:lvl6pPr>
            <a:lvl7pPr lvl="6" algn="ctr">
              <a:spcBef>
                <a:spcPts val="0"/>
              </a:spcBef>
              <a:spcAft>
                <a:spcPts val="0"/>
              </a:spcAft>
              <a:buClr>
                <a:srgbClr val="786992"/>
              </a:buClr>
              <a:buSzPts val="4500"/>
              <a:buNone/>
              <a:defRPr sz="4500">
                <a:solidFill>
                  <a:srgbClr val="786992"/>
                </a:solidFill>
              </a:defRPr>
            </a:lvl7pPr>
            <a:lvl8pPr lvl="7" algn="ctr">
              <a:spcBef>
                <a:spcPts val="0"/>
              </a:spcBef>
              <a:spcAft>
                <a:spcPts val="0"/>
              </a:spcAft>
              <a:buClr>
                <a:srgbClr val="786992"/>
              </a:buClr>
              <a:buSzPts val="4500"/>
              <a:buNone/>
              <a:defRPr sz="4500">
                <a:solidFill>
                  <a:srgbClr val="786992"/>
                </a:solidFill>
              </a:defRPr>
            </a:lvl8pPr>
            <a:lvl9pPr lvl="8" algn="ctr">
              <a:spcBef>
                <a:spcPts val="0"/>
              </a:spcBef>
              <a:spcAft>
                <a:spcPts val="0"/>
              </a:spcAft>
              <a:buClr>
                <a:srgbClr val="786992"/>
              </a:buClr>
              <a:buSzPts val="4500"/>
              <a:buNone/>
              <a:defRPr sz="4500">
                <a:solidFill>
                  <a:srgbClr val="786992"/>
                </a:solidFill>
              </a:defRPr>
            </a:lvl9pPr>
          </a:lstStyle>
          <a:p>
            <a:endParaRPr/>
          </a:p>
        </p:txBody>
      </p:sp>
      <p:sp>
        <p:nvSpPr>
          <p:cNvPr id="38" name="Google Shape;38;p2"/>
          <p:cNvSpPr txBox="1">
            <a:spLocks noGrp="1"/>
          </p:cNvSpPr>
          <p:nvPr>
            <p:ph type="subTitle" idx="1"/>
          </p:nvPr>
        </p:nvSpPr>
        <p:spPr>
          <a:xfrm>
            <a:off x="2033400" y="3066700"/>
            <a:ext cx="5077200" cy="533100"/>
          </a:xfrm>
          <a:prstGeom prst="rect">
            <a:avLst/>
          </a:prstGeom>
        </p:spPr>
        <p:txBody>
          <a:bodyPr spcFirstLastPara="1" wrap="square" lIns="91419" tIns="91419" rIns="91419" bIns="91419"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grpSp>
        <p:nvGrpSpPr>
          <p:cNvPr id="39" name="Google Shape;39;p2"/>
          <p:cNvGrpSpPr/>
          <p:nvPr/>
        </p:nvGrpSpPr>
        <p:grpSpPr>
          <a:xfrm rot="-775931" flipH="1">
            <a:off x="6224701" y="-358520"/>
            <a:ext cx="2994542" cy="1722810"/>
            <a:chOff x="-22388" y="-12378"/>
            <a:chExt cx="2221316" cy="1278053"/>
          </a:xfrm>
        </p:grpSpPr>
        <p:sp>
          <p:nvSpPr>
            <p:cNvPr id="40" name="Google Shape;4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103"/>
        <p:cNvGrpSpPr/>
        <p:nvPr/>
      </p:nvGrpSpPr>
      <p:grpSpPr>
        <a:xfrm>
          <a:off x="0" y="0"/>
          <a:ext cx="0" cy="0"/>
          <a:chOff x="0" y="0"/>
          <a:chExt cx="0" cy="0"/>
        </a:xfrm>
      </p:grpSpPr>
      <p:sp>
        <p:nvSpPr>
          <p:cNvPr id="104" name="Google Shape;104;p15"/>
          <p:cNvSpPr txBox="1">
            <a:spLocks noGrp="1"/>
          </p:cNvSpPr>
          <p:nvPr>
            <p:ph type="subTitle" idx="1"/>
          </p:nvPr>
        </p:nvSpPr>
        <p:spPr>
          <a:xfrm>
            <a:off x="1611000" y="1163200"/>
            <a:ext cx="5922000" cy="323700"/>
          </a:xfrm>
          <a:prstGeom prst="rect">
            <a:avLst/>
          </a:prstGeom>
        </p:spPr>
        <p:txBody>
          <a:bodyPr spcFirstLastPara="1" wrap="square" lIns="91419" tIns="91419" rIns="91419" bIns="91419"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105" name="Google Shape;105;p15"/>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6" name="Google Shape;106;p15"/>
          <p:cNvSpPr/>
          <p:nvPr/>
        </p:nvSpPr>
        <p:spPr>
          <a:xfrm>
            <a:off x="104"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07" name="Google Shape;107;p15"/>
          <p:cNvSpPr/>
          <p:nvPr/>
        </p:nvSpPr>
        <p:spPr>
          <a:xfrm flipH="1">
            <a:off x="7084397"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108" name="Google Shape;108;p15"/>
          <p:cNvGrpSpPr/>
          <p:nvPr/>
        </p:nvGrpSpPr>
        <p:grpSpPr>
          <a:xfrm>
            <a:off x="7537695" y="609981"/>
            <a:ext cx="1421896" cy="3159697"/>
            <a:chOff x="7521693" y="305177"/>
            <a:chExt cx="1421896" cy="3159697"/>
          </a:xfrm>
        </p:grpSpPr>
        <p:sp>
          <p:nvSpPr>
            <p:cNvPr id="109" name="Google Shape;109;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5"/>
          <p:cNvGrpSpPr/>
          <p:nvPr/>
        </p:nvGrpSpPr>
        <p:grpSpPr>
          <a:xfrm flipH="1">
            <a:off x="184395" y="609981"/>
            <a:ext cx="1231180" cy="2158057"/>
            <a:chOff x="7712409" y="305177"/>
            <a:chExt cx="1231180" cy="2158057"/>
          </a:xfrm>
        </p:grpSpPr>
        <p:sp>
          <p:nvSpPr>
            <p:cNvPr id="116" name="Google Shape;116;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69"/>
        <p:cNvGrpSpPr/>
        <p:nvPr/>
      </p:nvGrpSpPr>
      <p:grpSpPr>
        <a:xfrm>
          <a:off x="0" y="0"/>
          <a:ext cx="0" cy="0"/>
          <a:chOff x="0" y="0"/>
          <a:chExt cx="0" cy="0"/>
        </a:xfrm>
      </p:grpSpPr>
      <p:sp>
        <p:nvSpPr>
          <p:cNvPr id="270" name="Google Shape;270;p31"/>
          <p:cNvSpPr/>
          <p:nvPr/>
        </p:nvSpPr>
        <p:spPr>
          <a:xfrm>
            <a:off x="104"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71" name="Google Shape;271;p31"/>
          <p:cNvSpPr/>
          <p:nvPr/>
        </p:nvSpPr>
        <p:spPr>
          <a:xfrm flipH="1">
            <a:off x="7084397"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272" name="Google Shape;272;p31"/>
          <p:cNvGrpSpPr/>
          <p:nvPr/>
        </p:nvGrpSpPr>
        <p:grpSpPr>
          <a:xfrm>
            <a:off x="7537695" y="609981"/>
            <a:ext cx="1421896" cy="3159697"/>
            <a:chOff x="7521693" y="305177"/>
            <a:chExt cx="1421896" cy="3159697"/>
          </a:xfrm>
        </p:grpSpPr>
        <p:sp>
          <p:nvSpPr>
            <p:cNvPr id="273" name="Google Shape;273;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1"/>
          <p:cNvGrpSpPr/>
          <p:nvPr/>
        </p:nvGrpSpPr>
        <p:grpSpPr>
          <a:xfrm flipH="1">
            <a:off x="184395" y="609981"/>
            <a:ext cx="1231180" cy="2158057"/>
            <a:chOff x="7712409" y="305177"/>
            <a:chExt cx="1231180" cy="2158057"/>
          </a:xfrm>
        </p:grpSpPr>
        <p:sp>
          <p:nvSpPr>
            <p:cNvPr id="280" name="Google Shape;280;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285"/>
        <p:cNvGrpSpPr/>
        <p:nvPr/>
      </p:nvGrpSpPr>
      <p:grpSpPr>
        <a:xfrm>
          <a:off x="0" y="0"/>
          <a:ext cx="0" cy="0"/>
          <a:chOff x="0" y="0"/>
          <a:chExt cx="0" cy="0"/>
        </a:xfrm>
      </p:grpSpPr>
      <p:sp>
        <p:nvSpPr>
          <p:cNvPr id="286" name="Google Shape;286;p32"/>
          <p:cNvSpPr/>
          <p:nvPr/>
        </p:nvSpPr>
        <p:spPr>
          <a:xfrm rot="10800000" flipH="1">
            <a:off x="5" y="-18316"/>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87" name="Google Shape;287;p32"/>
          <p:cNvSpPr/>
          <p:nvPr/>
        </p:nvSpPr>
        <p:spPr>
          <a:xfrm flipH="1">
            <a:off x="7925080" y="4096485"/>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288"/>
        <p:cNvGrpSpPr/>
        <p:nvPr/>
      </p:nvGrpSpPr>
      <p:grpSpPr>
        <a:xfrm>
          <a:off x="0" y="0"/>
          <a:ext cx="0" cy="0"/>
          <a:chOff x="0" y="0"/>
          <a:chExt cx="0" cy="0"/>
        </a:xfrm>
      </p:grpSpPr>
      <p:sp>
        <p:nvSpPr>
          <p:cNvPr id="289" name="Google Shape;289;p33"/>
          <p:cNvSpPr/>
          <p:nvPr/>
        </p:nvSpPr>
        <p:spPr>
          <a:xfrm>
            <a:off x="6372501" y="-394225"/>
            <a:ext cx="2771500" cy="1601750"/>
          </a:xfrm>
          <a:custGeom>
            <a:avLst/>
            <a:gdLst/>
            <a:ahLst/>
            <a:cxnLst/>
            <a:rect l="l" t="t" r="r" b="b"/>
            <a:pathLst>
              <a:path w="110860" h="64070" extrusionOk="0">
                <a:moveTo>
                  <a:pt x="110789" y="0"/>
                </a:moveTo>
                <a:lnTo>
                  <a:pt x="1" y="119"/>
                </a:lnTo>
                <a:cubicBezTo>
                  <a:pt x="251" y="1405"/>
                  <a:pt x="584" y="2679"/>
                  <a:pt x="1025" y="3894"/>
                </a:cubicBezTo>
                <a:cubicBezTo>
                  <a:pt x="1049" y="3965"/>
                  <a:pt x="1072" y="4048"/>
                  <a:pt x="1108" y="4120"/>
                </a:cubicBezTo>
                <a:cubicBezTo>
                  <a:pt x="1120" y="4179"/>
                  <a:pt x="1132" y="4227"/>
                  <a:pt x="1144" y="4263"/>
                </a:cubicBezTo>
                <a:cubicBezTo>
                  <a:pt x="1251" y="4525"/>
                  <a:pt x="1358" y="4786"/>
                  <a:pt x="1465" y="5037"/>
                </a:cubicBezTo>
                <a:cubicBezTo>
                  <a:pt x="1680" y="5560"/>
                  <a:pt x="1918" y="6072"/>
                  <a:pt x="2180" y="6572"/>
                </a:cubicBezTo>
                <a:cubicBezTo>
                  <a:pt x="3013" y="8192"/>
                  <a:pt x="4001" y="9716"/>
                  <a:pt x="5168" y="11097"/>
                </a:cubicBezTo>
                <a:cubicBezTo>
                  <a:pt x="5252" y="11216"/>
                  <a:pt x="5359" y="11335"/>
                  <a:pt x="5466" y="11454"/>
                </a:cubicBezTo>
                <a:cubicBezTo>
                  <a:pt x="6537" y="12704"/>
                  <a:pt x="7740" y="13871"/>
                  <a:pt x="9038" y="14907"/>
                </a:cubicBezTo>
                <a:cubicBezTo>
                  <a:pt x="9157" y="15002"/>
                  <a:pt x="9276" y="15097"/>
                  <a:pt x="9395" y="15193"/>
                </a:cubicBezTo>
                <a:cubicBezTo>
                  <a:pt x="10871" y="16371"/>
                  <a:pt x="12479" y="17395"/>
                  <a:pt x="14146" y="18288"/>
                </a:cubicBezTo>
                <a:cubicBezTo>
                  <a:pt x="14360" y="18407"/>
                  <a:pt x="14586" y="18526"/>
                  <a:pt x="14824" y="18645"/>
                </a:cubicBezTo>
                <a:cubicBezTo>
                  <a:pt x="15527" y="19003"/>
                  <a:pt x="16241" y="19324"/>
                  <a:pt x="16955" y="19645"/>
                </a:cubicBezTo>
                <a:cubicBezTo>
                  <a:pt x="17074" y="19705"/>
                  <a:pt x="17194" y="19765"/>
                  <a:pt x="17313" y="19800"/>
                </a:cubicBezTo>
                <a:cubicBezTo>
                  <a:pt x="19777" y="20848"/>
                  <a:pt x="22337" y="21622"/>
                  <a:pt x="24885" y="22158"/>
                </a:cubicBezTo>
                <a:cubicBezTo>
                  <a:pt x="25004" y="22181"/>
                  <a:pt x="25123" y="22217"/>
                  <a:pt x="25242" y="22229"/>
                </a:cubicBezTo>
                <a:lnTo>
                  <a:pt x="25957" y="22360"/>
                </a:lnTo>
                <a:cubicBezTo>
                  <a:pt x="28207" y="22777"/>
                  <a:pt x="30517" y="23039"/>
                  <a:pt x="32815" y="23301"/>
                </a:cubicBezTo>
                <a:lnTo>
                  <a:pt x="33172" y="23348"/>
                </a:lnTo>
                <a:cubicBezTo>
                  <a:pt x="35732" y="23646"/>
                  <a:pt x="38291" y="23967"/>
                  <a:pt x="40756" y="24539"/>
                </a:cubicBezTo>
                <a:lnTo>
                  <a:pt x="41113" y="24634"/>
                </a:lnTo>
                <a:cubicBezTo>
                  <a:pt x="42101" y="24848"/>
                  <a:pt x="43078" y="25134"/>
                  <a:pt x="44030" y="25456"/>
                </a:cubicBezTo>
                <a:cubicBezTo>
                  <a:pt x="44340" y="25587"/>
                  <a:pt x="44661" y="25682"/>
                  <a:pt x="44983" y="25825"/>
                </a:cubicBezTo>
                <a:cubicBezTo>
                  <a:pt x="46269" y="26325"/>
                  <a:pt x="47507" y="26956"/>
                  <a:pt x="48686" y="27730"/>
                </a:cubicBezTo>
                <a:cubicBezTo>
                  <a:pt x="48805" y="27801"/>
                  <a:pt x="48924" y="27873"/>
                  <a:pt x="49043" y="27968"/>
                </a:cubicBezTo>
                <a:cubicBezTo>
                  <a:pt x="49067" y="27992"/>
                  <a:pt x="49114" y="28027"/>
                  <a:pt x="49150" y="28039"/>
                </a:cubicBezTo>
                <a:cubicBezTo>
                  <a:pt x="50995" y="29325"/>
                  <a:pt x="52519" y="30921"/>
                  <a:pt x="53924" y="32671"/>
                </a:cubicBezTo>
                <a:cubicBezTo>
                  <a:pt x="54008" y="32790"/>
                  <a:pt x="54115" y="32897"/>
                  <a:pt x="54210" y="33028"/>
                </a:cubicBezTo>
                <a:cubicBezTo>
                  <a:pt x="55043" y="34112"/>
                  <a:pt x="55829" y="35255"/>
                  <a:pt x="56603" y="36421"/>
                </a:cubicBezTo>
                <a:cubicBezTo>
                  <a:pt x="56722" y="36600"/>
                  <a:pt x="56841" y="36767"/>
                  <a:pt x="56960" y="36969"/>
                </a:cubicBezTo>
                <a:lnTo>
                  <a:pt x="58830" y="39874"/>
                </a:lnTo>
                <a:cubicBezTo>
                  <a:pt x="58913" y="39981"/>
                  <a:pt x="58984" y="40100"/>
                  <a:pt x="59068" y="40219"/>
                </a:cubicBezTo>
                <a:cubicBezTo>
                  <a:pt x="60318" y="42113"/>
                  <a:pt x="61604" y="43994"/>
                  <a:pt x="63092" y="45672"/>
                </a:cubicBezTo>
                <a:cubicBezTo>
                  <a:pt x="63521" y="46149"/>
                  <a:pt x="63949" y="46613"/>
                  <a:pt x="64414" y="47054"/>
                </a:cubicBezTo>
                <a:cubicBezTo>
                  <a:pt x="64461" y="47101"/>
                  <a:pt x="64509" y="47149"/>
                  <a:pt x="64545" y="47173"/>
                </a:cubicBezTo>
                <a:cubicBezTo>
                  <a:pt x="64628" y="47268"/>
                  <a:pt x="64711" y="47339"/>
                  <a:pt x="64783" y="47411"/>
                </a:cubicBezTo>
                <a:cubicBezTo>
                  <a:pt x="64819" y="47458"/>
                  <a:pt x="64866" y="47506"/>
                  <a:pt x="64902" y="47530"/>
                </a:cubicBezTo>
                <a:cubicBezTo>
                  <a:pt x="67188" y="49709"/>
                  <a:pt x="69772" y="51542"/>
                  <a:pt x="72486" y="53185"/>
                </a:cubicBezTo>
                <a:lnTo>
                  <a:pt x="72843" y="53412"/>
                </a:lnTo>
                <a:cubicBezTo>
                  <a:pt x="73320" y="53697"/>
                  <a:pt x="73796" y="53983"/>
                  <a:pt x="74272" y="54245"/>
                </a:cubicBezTo>
                <a:cubicBezTo>
                  <a:pt x="74474" y="54364"/>
                  <a:pt x="74689" y="54483"/>
                  <a:pt x="74903" y="54602"/>
                </a:cubicBezTo>
                <a:cubicBezTo>
                  <a:pt x="76606" y="55567"/>
                  <a:pt x="78368" y="56495"/>
                  <a:pt x="80094" y="57400"/>
                </a:cubicBezTo>
                <a:cubicBezTo>
                  <a:pt x="80189" y="57460"/>
                  <a:pt x="80309" y="57519"/>
                  <a:pt x="80416" y="57579"/>
                </a:cubicBezTo>
                <a:cubicBezTo>
                  <a:pt x="80535" y="57638"/>
                  <a:pt x="80654" y="57710"/>
                  <a:pt x="80773" y="57769"/>
                </a:cubicBezTo>
                <a:cubicBezTo>
                  <a:pt x="83237" y="59067"/>
                  <a:pt x="85774" y="60365"/>
                  <a:pt x="88345" y="61424"/>
                </a:cubicBezTo>
                <a:cubicBezTo>
                  <a:pt x="88381" y="61436"/>
                  <a:pt x="88405" y="61448"/>
                  <a:pt x="88441" y="61448"/>
                </a:cubicBezTo>
                <a:cubicBezTo>
                  <a:pt x="88524" y="61496"/>
                  <a:pt x="88619" y="61520"/>
                  <a:pt x="88702" y="61555"/>
                </a:cubicBezTo>
                <a:cubicBezTo>
                  <a:pt x="88917" y="61639"/>
                  <a:pt x="89119" y="61734"/>
                  <a:pt x="89333" y="61805"/>
                </a:cubicBezTo>
                <a:cubicBezTo>
                  <a:pt x="91596" y="62698"/>
                  <a:pt x="93917" y="63401"/>
                  <a:pt x="96275" y="63770"/>
                </a:cubicBezTo>
                <a:lnTo>
                  <a:pt x="96632" y="63818"/>
                </a:lnTo>
                <a:cubicBezTo>
                  <a:pt x="97382" y="63925"/>
                  <a:pt x="98120" y="64008"/>
                  <a:pt x="98870" y="64044"/>
                </a:cubicBezTo>
                <a:cubicBezTo>
                  <a:pt x="99248" y="64061"/>
                  <a:pt x="99624" y="64070"/>
                  <a:pt x="99999" y="64070"/>
                </a:cubicBezTo>
                <a:cubicBezTo>
                  <a:pt x="101424" y="64070"/>
                  <a:pt x="102836" y="63946"/>
                  <a:pt x="104240" y="63710"/>
                </a:cubicBezTo>
                <a:cubicBezTo>
                  <a:pt x="104359" y="63698"/>
                  <a:pt x="104478" y="63663"/>
                  <a:pt x="104597" y="63651"/>
                </a:cubicBezTo>
                <a:cubicBezTo>
                  <a:pt x="106657" y="63258"/>
                  <a:pt x="108634" y="62639"/>
                  <a:pt x="110550" y="61793"/>
                </a:cubicBezTo>
                <a:cubicBezTo>
                  <a:pt x="110646" y="61746"/>
                  <a:pt x="110765" y="61698"/>
                  <a:pt x="110860" y="61663"/>
                </a:cubicBezTo>
                <a:lnTo>
                  <a:pt x="110789" y="0"/>
                </a:ln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90" name="Google Shape;290;p33"/>
          <p:cNvSpPr/>
          <p:nvPr/>
        </p:nvSpPr>
        <p:spPr>
          <a:xfrm>
            <a:off x="-2413098" y="3714351"/>
            <a:ext cx="3586175" cy="1429150"/>
          </a:xfrm>
          <a:custGeom>
            <a:avLst/>
            <a:gdLst/>
            <a:ahLst/>
            <a:cxnLst/>
            <a:rect l="l" t="t" r="r" b="b"/>
            <a:pathLst>
              <a:path w="143447" h="57166" extrusionOk="0">
                <a:moveTo>
                  <a:pt x="91977" y="0"/>
                </a:moveTo>
                <a:cubicBezTo>
                  <a:pt x="90008" y="0"/>
                  <a:pt x="88029" y="153"/>
                  <a:pt x="85999" y="421"/>
                </a:cubicBezTo>
                <a:cubicBezTo>
                  <a:pt x="85880" y="445"/>
                  <a:pt x="85761" y="457"/>
                  <a:pt x="85642" y="480"/>
                </a:cubicBezTo>
                <a:cubicBezTo>
                  <a:pt x="83106" y="885"/>
                  <a:pt x="80641" y="1540"/>
                  <a:pt x="78260" y="2481"/>
                </a:cubicBezTo>
                <a:cubicBezTo>
                  <a:pt x="78200" y="2504"/>
                  <a:pt x="78129" y="2528"/>
                  <a:pt x="78069" y="2552"/>
                </a:cubicBezTo>
                <a:cubicBezTo>
                  <a:pt x="77950" y="2600"/>
                  <a:pt x="77831" y="2659"/>
                  <a:pt x="77712" y="2707"/>
                </a:cubicBezTo>
                <a:cubicBezTo>
                  <a:pt x="77605" y="2742"/>
                  <a:pt x="77486" y="2802"/>
                  <a:pt x="77379" y="2850"/>
                </a:cubicBezTo>
                <a:cubicBezTo>
                  <a:pt x="76069" y="3397"/>
                  <a:pt x="74795" y="4028"/>
                  <a:pt x="73557" y="4743"/>
                </a:cubicBezTo>
                <a:cubicBezTo>
                  <a:pt x="72378" y="5409"/>
                  <a:pt x="71247" y="6160"/>
                  <a:pt x="70128" y="6933"/>
                </a:cubicBezTo>
                <a:cubicBezTo>
                  <a:pt x="70009" y="7005"/>
                  <a:pt x="69890" y="7100"/>
                  <a:pt x="69771" y="7184"/>
                </a:cubicBezTo>
                <a:cubicBezTo>
                  <a:pt x="68616" y="8005"/>
                  <a:pt x="67473" y="8850"/>
                  <a:pt x="66342" y="9720"/>
                </a:cubicBezTo>
                <a:lnTo>
                  <a:pt x="65842" y="10077"/>
                </a:lnTo>
                <a:cubicBezTo>
                  <a:pt x="64627" y="10994"/>
                  <a:pt x="63425" y="11922"/>
                  <a:pt x="62186" y="12791"/>
                </a:cubicBezTo>
                <a:cubicBezTo>
                  <a:pt x="62067" y="12875"/>
                  <a:pt x="61948" y="12958"/>
                  <a:pt x="61829" y="13053"/>
                </a:cubicBezTo>
                <a:cubicBezTo>
                  <a:pt x="59734" y="14542"/>
                  <a:pt x="57567" y="15887"/>
                  <a:pt x="55245" y="16935"/>
                </a:cubicBezTo>
                <a:lnTo>
                  <a:pt x="54400" y="17292"/>
                </a:lnTo>
                <a:cubicBezTo>
                  <a:pt x="54352" y="17316"/>
                  <a:pt x="54293" y="17340"/>
                  <a:pt x="54257" y="17351"/>
                </a:cubicBezTo>
                <a:cubicBezTo>
                  <a:pt x="54138" y="17411"/>
                  <a:pt x="54019" y="17459"/>
                  <a:pt x="53900" y="17494"/>
                </a:cubicBezTo>
                <a:cubicBezTo>
                  <a:pt x="53400" y="17685"/>
                  <a:pt x="52923" y="17851"/>
                  <a:pt x="52435" y="18006"/>
                </a:cubicBezTo>
                <a:cubicBezTo>
                  <a:pt x="50423" y="18613"/>
                  <a:pt x="48375" y="18947"/>
                  <a:pt x="46303" y="19078"/>
                </a:cubicBezTo>
                <a:cubicBezTo>
                  <a:pt x="46184" y="19090"/>
                  <a:pt x="46065" y="19090"/>
                  <a:pt x="45946" y="19090"/>
                </a:cubicBezTo>
                <a:cubicBezTo>
                  <a:pt x="45378" y="19120"/>
                  <a:pt x="44808" y="19133"/>
                  <a:pt x="44236" y="19133"/>
                </a:cubicBezTo>
                <a:cubicBezTo>
                  <a:pt x="42296" y="19133"/>
                  <a:pt x="40342" y="18974"/>
                  <a:pt x="38374" y="18744"/>
                </a:cubicBezTo>
                <a:lnTo>
                  <a:pt x="38017" y="18709"/>
                </a:lnTo>
                <a:cubicBezTo>
                  <a:pt x="35481" y="18387"/>
                  <a:pt x="32957" y="17959"/>
                  <a:pt x="30444" y="17554"/>
                </a:cubicBezTo>
                <a:cubicBezTo>
                  <a:pt x="30325" y="17530"/>
                  <a:pt x="30206" y="17518"/>
                  <a:pt x="30087" y="17494"/>
                </a:cubicBezTo>
                <a:cubicBezTo>
                  <a:pt x="29670" y="17423"/>
                  <a:pt x="29230" y="17351"/>
                  <a:pt x="28801" y="17292"/>
                </a:cubicBezTo>
                <a:cubicBezTo>
                  <a:pt x="28754" y="17292"/>
                  <a:pt x="28718" y="17280"/>
                  <a:pt x="28670" y="17280"/>
                </a:cubicBezTo>
                <a:cubicBezTo>
                  <a:pt x="27861" y="17161"/>
                  <a:pt x="27051" y="17042"/>
                  <a:pt x="26241" y="16935"/>
                </a:cubicBezTo>
                <a:cubicBezTo>
                  <a:pt x="25003" y="16756"/>
                  <a:pt x="23753" y="16625"/>
                  <a:pt x="22503" y="16506"/>
                </a:cubicBezTo>
                <a:cubicBezTo>
                  <a:pt x="22384" y="16482"/>
                  <a:pt x="22265" y="16470"/>
                  <a:pt x="22146" y="16470"/>
                </a:cubicBezTo>
                <a:cubicBezTo>
                  <a:pt x="19748" y="16243"/>
                  <a:pt x="17339" y="16124"/>
                  <a:pt x="14920" y="16124"/>
                </a:cubicBezTo>
                <a:cubicBezTo>
                  <a:pt x="14804" y="16124"/>
                  <a:pt x="14689" y="16125"/>
                  <a:pt x="14573" y="16125"/>
                </a:cubicBezTo>
                <a:lnTo>
                  <a:pt x="14216" y="16125"/>
                </a:lnTo>
                <a:cubicBezTo>
                  <a:pt x="11692" y="16161"/>
                  <a:pt x="9144" y="16339"/>
                  <a:pt x="6644" y="16697"/>
                </a:cubicBezTo>
                <a:cubicBezTo>
                  <a:pt x="6525" y="16697"/>
                  <a:pt x="6406" y="16720"/>
                  <a:pt x="6287" y="16744"/>
                </a:cubicBezTo>
                <a:cubicBezTo>
                  <a:pt x="5882" y="16804"/>
                  <a:pt x="5501" y="16863"/>
                  <a:pt x="5096" y="16935"/>
                </a:cubicBezTo>
                <a:cubicBezTo>
                  <a:pt x="4465" y="17042"/>
                  <a:pt x="3858" y="17161"/>
                  <a:pt x="3250" y="17292"/>
                </a:cubicBezTo>
                <a:cubicBezTo>
                  <a:pt x="2905" y="17363"/>
                  <a:pt x="2548" y="17459"/>
                  <a:pt x="2203" y="17530"/>
                </a:cubicBezTo>
                <a:cubicBezTo>
                  <a:pt x="1476" y="17709"/>
                  <a:pt x="738" y="17899"/>
                  <a:pt x="0" y="18125"/>
                </a:cubicBezTo>
                <a:lnTo>
                  <a:pt x="0" y="57166"/>
                </a:lnTo>
                <a:lnTo>
                  <a:pt x="143447" y="57166"/>
                </a:lnTo>
                <a:cubicBezTo>
                  <a:pt x="143208" y="55856"/>
                  <a:pt x="142816" y="54570"/>
                  <a:pt x="142256" y="53368"/>
                </a:cubicBezTo>
                <a:lnTo>
                  <a:pt x="142077" y="53011"/>
                </a:lnTo>
                <a:cubicBezTo>
                  <a:pt x="141946" y="52725"/>
                  <a:pt x="141803" y="52463"/>
                  <a:pt x="141649" y="52189"/>
                </a:cubicBezTo>
                <a:cubicBezTo>
                  <a:pt x="141625" y="52177"/>
                  <a:pt x="141625" y="52141"/>
                  <a:pt x="141613" y="52130"/>
                </a:cubicBezTo>
                <a:cubicBezTo>
                  <a:pt x="141506" y="51963"/>
                  <a:pt x="141411" y="51784"/>
                  <a:pt x="141292" y="51618"/>
                </a:cubicBezTo>
                <a:cubicBezTo>
                  <a:pt x="139946" y="49498"/>
                  <a:pt x="138101" y="47772"/>
                  <a:pt x="136124" y="46164"/>
                </a:cubicBezTo>
                <a:cubicBezTo>
                  <a:pt x="135958" y="46045"/>
                  <a:pt x="135815" y="45926"/>
                  <a:pt x="135660" y="45807"/>
                </a:cubicBezTo>
                <a:cubicBezTo>
                  <a:pt x="135017" y="45283"/>
                  <a:pt x="134386" y="44795"/>
                  <a:pt x="133707" y="44295"/>
                </a:cubicBezTo>
                <a:cubicBezTo>
                  <a:pt x="133588" y="44224"/>
                  <a:pt x="133469" y="44129"/>
                  <a:pt x="133350" y="44033"/>
                </a:cubicBezTo>
                <a:cubicBezTo>
                  <a:pt x="132195" y="43164"/>
                  <a:pt x="131028" y="42307"/>
                  <a:pt x="129933" y="41402"/>
                </a:cubicBezTo>
                <a:cubicBezTo>
                  <a:pt x="129004" y="40640"/>
                  <a:pt x="128099" y="39818"/>
                  <a:pt x="127242" y="38961"/>
                </a:cubicBezTo>
                <a:cubicBezTo>
                  <a:pt x="127123" y="38842"/>
                  <a:pt x="127004" y="38723"/>
                  <a:pt x="126897" y="38604"/>
                </a:cubicBezTo>
                <a:cubicBezTo>
                  <a:pt x="126504" y="38199"/>
                  <a:pt x="126135" y="37806"/>
                  <a:pt x="125790" y="37390"/>
                </a:cubicBezTo>
                <a:cubicBezTo>
                  <a:pt x="125671" y="37259"/>
                  <a:pt x="125551" y="37128"/>
                  <a:pt x="125432" y="36985"/>
                </a:cubicBezTo>
                <a:cubicBezTo>
                  <a:pt x="124087" y="35366"/>
                  <a:pt x="122896" y="33615"/>
                  <a:pt x="122003" y="31734"/>
                </a:cubicBezTo>
                <a:lnTo>
                  <a:pt x="121825" y="31377"/>
                </a:lnTo>
                <a:cubicBezTo>
                  <a:pt x="120908" y="29436"/>
                  <a:pt x="120313" y="27365"/>
                  <a:pt x="120158" y="25186"/>
                </a:cubicBezTo>
                <a:cubicBezTo>
                  <a:pt x="120134" y="24971"/>
                  <a:pt x="120122" y="24745"/>
                  <a:pt x="120122" y="24519"/>
                </a:cubicBezTo>
                <a:lnTo>
                  <a:pt x="120122" y="24162"/>
                </a:lnTo>
                <a:cubicBezTo>
                  <a:pt x="120051" y="21888"/>
                  <a:pt x="120337" y="19554"/>
                  <a:pt x="120241" y="17304"/>
                </a:cubicBezTo>
                <a:cubicBezTo>
                  <a:pt x="120241" y="17185"/>
                  <a:pt x="120229" y="17066"/>
                  <a:pt x="120229" y="16947"/>
                </a:cubicBezTo>
                <a:cubicBezTo>
                  <a:pt x="120134" y="15601"/>
                  <a:pt x="119932" y="14315"/>
                  <a:pt x="119408" y="13077"/>
                </a:cubicBezTo>
                <a:cubicBezTo>
                  <a:pt x="119027" y="12148"/>
                  <a:pt x="118491" y="11303"/>
                  <a:pt x="117860" y="10529"/>
                </a:cubicBezTo>
                <a:cubicBezTo>
                  <a:pt x="117741" y="10386"/>
                  <a:pt x="117622" y="10232"/>
                  <a:pt x="117503" y="10101"/>
                </a:cubicBezTo>
                <a:lnTo>
                  <a:pt x="117491" y="10089"/>
                </a:lnTo>
                <a:cubicBezTo>
                  <a:pt x="117384" y="9970"/>
                  <a:pt x="117265" y="9851"/>
                  <a:pt x="117146" y="9731"/>
                </a:cubicBezTo>
                <a:cubicBezTo>
                  <a:pt x="116360" y="8898"/>
                  <a:pt x="115479" y="8148"/>
                  <a:pt x="114574" y="7457"/>
                </a:cubicBezTo>
                <a:cubicBezTo>
                  <a:pt x="113109" y="6338"/>
                  <a:pt x="111550" y="5338"/>
                  <a:pt x="109930" y="4457"/>
                </a:cubicBezTo>
                <a:cubicBezTo>
                  <a:pt x="109811" y="4397"/>
                  <a:pt x="109692" y="4326"/>
                  <a:pt x="109573" y="4266"/>
                </a:cubicBezTo>
                <a:cubicBezTo>
                  <a:pt x="108585" y="3743"/>
                  <a:pt x="107597" y="3290"/>
                  <a:pt x="106585" y="2873"/>
                </a:cubicBezTo>
                <a:cubicBezTo>
                  <a:pt x="106263" y="2754"/>
                  <a:pt x="105966" y="2635"/>
                  <a:pt x="105656" y="2516"/>
                </a:cubicBezTo>
                <a:cubicBezTo>
                  <a:pt x="104454" y="2052"/>
                  <a:pt x="103227" y="1647"/>
                  <a:pt x="101977" y="1326"/>
                </a:cubicBezTo>
                <a:cubicBezTo>
                  <a:pt x="101858" y="1278"/>
                  <a:pt x="101739" y="1242"/>
                  <a:pt x="101620" y="1219"/>
                </a:cubicBezTo>
                <a:cubicBezTo>
                  <a:pt x="99155" y="576"/>
                  <a:pt x="96607" y="195"/>
                  <a:pt x="94048" y="52"/>
                </a:cubicBezTo>
                <a:cubicBezTo>
                  <a:pt x="93928" y="40"/>
                  <a:pt x="93809" y="40"/>
                  <a:pt x="93690" y="40"/>
                </a:cubicBezTo>
                <a:cubicBezTo>
                  <a:pt x="93119" y="13"/>
                  <a:pt x="92549" y="0"/>
                  <a:pt x="9197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4"/>
          <p:cNvSpPr/>
          <p:nvPr/>
        </p:nvSpPr>
        <p:spPr>
          <a:xfrm>
            <a:off x="6150098" y="4846787"/>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50" name="Google Shape;50;p4"/>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720000" y="445025"/>
            <a:ext cx="7704000" cy="572700"/>
          </a:xfrm>
          <a:prstGeom prst="rect">
            <a:avLst/>
          </a:prstGeom>
        </p:spPr>
        <p:txBody>
          <a:bodyPr spcFirstLastPara="1" wrap="square" lIns="91419" tIns="91419" rIns="91419" bIns="91419"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3" name="Google Shape;53;p5"/>
          <p:cNvSpPr txBox="1">
            <a:spLocks noGrp="1"/>
          </p:cNvSpPr>
          <p:nvPr>
            <p:ph type="body" idx="1"/>
          </p:nvPr>
        </p:nvSpPr>
        <p:spPr>
          <a:xfrm>
            <a:off x="311700" y="1152475"/>
            <a:ext cx="3999900" cy="3416400"/>
          </a:xfrm>
          <a:prstGeom prst="rect">
            <a:avLst/>
          </a:prstGeom>
        </p:spPr>
        <p:txBody>
          <a:bodyPr spcFirstLastPara="1" wrap="square" lIns="91419" tIns="91419" rIns="91419" bIns="91419" anchor="t" anchorCtr="0">
            <a:noAutofit/>
          </a:bodyPr>
          <a:lstStyle>
            <a:lvl1pPr marL="457166" lvl="0" indent="-317476">
              <a:spcBef>
                <a:spcPts val="0"/>
              </a:spcBef>
              <a:spcAft>
                <a:spcPts val="0"/>
              </a:spcAft>
              <a:buSzPts val="1400"/>
              <a:buChar char="●"/>
              <a:defRPr sz="1400"/>
            </a:lvl1pPr>
            <a:lvl2pPr marL="914333" lvl="1" indent="-304778">
              <a:spcBef>
                <a:spcPts val="1600"/>
              </a:spcBef>
              <a:spcAft>
                <a:spcPts val="0"/>
              </a:spcAft>
              <a:buSzPts val="1200"/>
              <a:buChar char="○"/>
              <a:defRPr sz="1200"/>
            </a:lvl2pPr>
            <a:lvl3pPr marL="1371498" lvl="2" indent="-304778">
              <a:spcBef>
                <a:spcPts val="1600"/>
              </a:spcBef>
              <a:spcAft>
                <a:spcPts val="0"/>
              </a:spcAft>
              <a:buSzPts val="1200"/>
              <a:buChar char="■"/>
              <a:defRPr sz="1200"/>
            </a:lvl3pPr>
            <a:lvl4pPr marL="1828664" lvl="3" indent="-304778">
              <a:spcBef>
                <a:spcPts val="1600"/>
              </a:spcBef>
              <a:spcAft>
                <a:spcPts val="0"/>
              </a:spcAft>
              <a:buSzPts val="1200"/>
              <a:buChar char="●"/>
              <a:defRPr sz="1200"/>
            </a:lvl4pPr>
            <a:lvl5pPr marL="2285829" lvl="4" indent="-304778">
              <a:spcBef>
                <a:spcPts val="1600"/>
              </a:spcBef>
              <a:spcAft>
                <a:spcPts val="0"/>
              </a:spcAft>
              <a:buSzPts val="1200"/>
              <a:buChar char="○"/>
              <a:defRPr sz="1200"/>
            </a:lvl5pPr>
            <a:lvl6pPr marL="2742995" lvl="5" indent="-304778">
              <a:spcBef>
                <a:spcPts val="1600"/>
              </a:spcBef>
              <a:spcAft>
                <a:spcPts val="0"/>
              </a:spcAft>
              <a:buSzPts val="1200"/>
              <a:buChar char="■"/>
              <a:defRPr sz="1200"/>
            </a:lvl6pPr>
            <a:lvl7pPr marL="3200160" lvl="6" indent="-304778">
              <a:spcBef>
                <a:spcPts val="1600"/>
              </a:spcBef>
              <a:spcAft>
                <a:spcPts val="0"/>
              </a:spcAft>
              <a:buSzPts val="1200"/>
              <a:buChar char="●"/>
              <a:defRPr sz="1200"/>
            </a:lvl7pPr>
            <a:lvl8pPr marL="3657326" lvl="7" indent="-304778">
              <a:spcBef>
                <a:spcPts val="1600"/>
              </a:spcBef>
              <a:spcAft>
                <a:spcPts val="0"/>
              </a:spcAft>
              <a:buSzPts val="1200"/>
              <a:buChar char="○"/>
              <a:defRPr sz="1200"/>
            </a:lvl8pPr>
            <a:lvl9pPr marL="4114493" lvl="8" indent="-304778">
              <a:spcBef>
                <a:spcPts val="1600"/>
              </a:spcBef>
              <a:spcAft>
                <a:spcPts val="1600"/>
              </a:spcAft>
              <a:buSzPts val="1200"/>
              <a:buChar char="■"/>
              <a:defRPr sz="1200"/>
            </a:lvl9pPr>
          </a:lstStyle>
          <a:p>
            <a:endParaRPr/>
          </a:p>
        </p:txBody>
      </p:sp>
      <p:sp>
        <p:nvSpPr>
          <p:cNvPr id="54" name="Google Shape;54;p5"/>
          <p:cNvSpPr txBox="1">
            <a:spLocks noGrp="1"/>
          </p:cNvSpPr>
          <p:nvPr>
            <p:ph type="body" idx="2"/>
          </p:nvPr>
        </p:nvSpPr>
        <p:spPr>
          <a:xfrm>
            <a:off x="4832400" y="1152475"/>
            <a:ext cx="3999900" cy="3416400"/>
          </a:xfrm>
          <a:prstGeom prst="rect">
            <a:avLst/>
          </a:prstGeom>
        </p:spPr>
        <p:txBody>
          <a:bodyPr spcFirstLastPara="1" wrap="square" lIns="91419" tIns="91419" rIns="91419" bIns="91419" anchor="t" anchorCtr="0">
            <a:noAutofit/>
          </a:bodyPr>
          <a:lstStyle>
            <a:lvl1pPr marL="457166" lvl="0" indent="-317476">
              <a:spcBef>
                <a:spcPts val="0"/>
              </a:spcBef>
              <a:spcAft>
                <a:spcPts val="0"/>
              </a:spcAft>
              <a:buSzPts val="1400"/>
              <a:buChar char="●"/>
              <a:defRPr sz="1400"/>
            </a:lvl1pPr>
            <a:lvl2pPr marL="914333" lvl="1" indent="-304778">
              <a:spcBef>
                <a:spcPts val="1600"/>
              </a:spcBef>
              <a:spcAft>
                <a:spcPts val="0"/>
              </a:spcAft>
              <a:buSzPts val="1200"/>
              <a:buChar char="○"/>
              <a:defRPr sz="1200"/>
            </a:lvl2pPr>
            <a:lvl3pPr marL="1371498" lvl="2" indent="-304778">
              <a:spcBef>
                <a:spcPts val="1600"/>
              </a:spcBef>
              <a:spcAft>
                <a:spcPts val="0"/>
              </a:spcAft>
              <a:buSzPts val="1200"/>
              <a:buChar char="■"/>
              <a:defRPr sz="1200"/>
            </a:lvl3pPr>
            <a:lvl4pPr marL="1828664" lvl="3" indent="-304778">
              <a:spcBef>
                <a:spcPts val="1600"/>
              </a:spcBef>
              <a:spcAft>
                <a:spcPts val="0"/>
              </a:spcAft>
              <a:buSzPts val="1200"/>
              <a:buChar char="●"/>
              <a:defRPr sz="1200"/>
            </a:lvl4pPr>
            <a:lvl5pPr marL="2285829" lvl="4" indent="-304778">
              <a:spcBef>
                <a:spcPts val="1600"/>
              </a:spcBef>
              <a:spcAft>
                <a:spcPts val="0"/>
              </a:spcAft>
              <a:buSzPts val="1200"/>
              <a:buChar char="○"/>
              <a:defRPr sz="1200"/>
            </a:lvl5pPr>
            <a:lvl6pPr marL="2742995" lvl="5" indent="-304778">
              <a:spcBef>
                <a:spcPts val="1600"/>
              </a:spcBef>
              <a:spcAft>
                <a:spcPts val="0"/>
              </a:spcAft>
              <a:buSzPts val="1200"/>
              <a:buChar char="■"/>
              <a:defRPr sz="1200"/>
            </a:lvl6pPr>
            <a:lvl7pPr marL="3200160" lvl="6" indent="-304778">
              <a:spcBef>
                <a:spcPts val="1600"/>
              </a:spcBef>
              <a:spcAft>
                <a:spcPts val="0"/>
              </a:spcAft>
              <a:buSzPts val="1200"/>
              <a:buChar char="●"/>
              <a:defRPr sz="1200"/>
            </a:lvl7pPr>
            <a:lvl8pPr marL="3657326" lvl="7" indent="-304778">
              <a:spcBef>
                <a:spcPts val="1600"/>
              </a:spcBef>
              <a:spcAft>
                <a:spcPts val="0"/>
              </a:spcAft>
              <a:buSzPts val="1200"/>
              <a:buChar char="○"/>
              <a:defRPr sz="1200"/>
            </a:lvl8pPr>
            <a:lvl9pPr marL="4114493" lvl="8" indent="-304778">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7"/>
          <p:cNvSpPr txBox="1">
            <a:spLocks noGrp="1"/>
          </p:cNvSpPr>
          <p:nvPr>
            <p:ph type="subTitle" idx="1"/>
          </p:nvPr>
        </p:nvSpPr>
        <p:spPr>
          <a:xfrm>
            <a:off x="1611000" y="1563250"/>
            <a:ext cx="5922000" cy="2525400"/>
          </a:xfrm>
          <a:prstGeom prst="rect">
            <a:avLst/>
          </a:prstGeom>
        </p:spPr>
        <p:txBody>
          <a:bodyPr spcFirstLastPara="1" wrap="square" lIns="91419" tIns="91419" rIns="91419" bIns="91419"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61" name="Google Shape;61;p7"/>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490250" y="450150"/>
            <a:ext cx="6367800" cy="4090800"/>
          </a:xfrm>
          <a:prstGeom prst="rect">
            <a:avLst/>
          </a:prstGeom>
        </p:spPr>
        <p:txBody>
          <a:bodyPr spcFirstLastPara="1" wrap="square" lIns="91419" tIns="91419" rIns="91419" bIns="91419"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8"/>
        <p:cNvGrpSpPr/>
        <p:nvPr/>
      </p:nvGrpSpPr>
      <p:grpSpPr>
        <a:xfrm>
          <a:off x="0" y="0"/>
          <a:ext cx="0" cy="0"/>
          <a:chOff x="0" y="0"/>
          <a:chExt cx="0" cy="0"/>
        </a:xfrm>
      </p:grpSpPr>
      <p:sp>
        <p:nvSpPr>
          <p:cNvPr id="79" name="Google Shape;79;p10"/>
          <p:cNvSpPr txBox="1">
            <a:spLocks noGrp="1"/>
          </p:cNvSpPr>
          <p:nvPr>
            <p:ph type="body" idx="1"/>
          </p:nvPr>
        </p:nvSpPr>
        <p:spPr>
          <a:xfrm>
            <a:off x="311700" y="4230575"/>
            <a:ext cx="5998800" cy="605100"/>
          </a:xfrm>
          <a:prstGeom prst="rect">
            <a:avLst/>
          </a:prstGeom>
        </p:spPr>
        <p:txBody>
          <a:bodyPr spcFirstLastPara="1" wrap="square" lIns="91419" tIns="91419" rIns="91419" bIns="91419" anchor="ctr" anchorCtr="0">
            <a:noAutofit/>
          </a:bodyPr>
          <a:lstStyle>
            <a:lvl1pPr marL="457166" lvl="0" indent="-228582">
              <a:lnSpc>
                <a:spcPct val="100000"/>
              </a:lnSpc>
              <a:spcBef>
                <a:spcPts val="0"/>
              </a:spcBef>
              <a:spcAft>
                <a:spcPts val="0"/>
              </a:spcAft>
              <a:buSzPts val="1800"/>
              <a:buNone/>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311700" y="1106125"/>
            <a:ext cx="8520600" cy="1963500"/>
          </a:xfrm>
          <a:prstGeom prst="rect">
            <a:avLst/>
          </a:prstGeom>
        </p:spPr>
        <p:txBody>
          <a:bodyPr spcFirstLastPara="1" wrap="square" lIns="91419" tIns="91419" rIns="91419" bIns="91419"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2" name="Google Shape;82;p11"/>
          <p:cNvSpPr txBox="1">
            <a:spLocks noGrp="1"/>
          </p:cNvSpPr>
          <p:nvPr>
            <p:ph type="body" idx="1"/>
          </p:nvPr>
        </p:nvSpPr>
        <p:spPr>
          <a:xfrm>
            <a:off x="311700" y="3152225"/>
            <a:ext cx="8520600" cy="1300800"/>
          </a:xfrm>
          <a:prstGeom prst="rect">
            <a:avLst/>
          </a:prstGeom>
        </p:spPr>
        <p:txBody>
          <a:bodyPr spcFirstLastPara="1" wrap="square" lIns="91419" tIns="91419" rIns="91419" bIns="91419" anchor="t" anchorCtr="0">
            <a:noAutofit/>
          </a:bodyPr>
          <a:lstStyle>
            <a:lvl1pPr marL="457166" lvl="0" indent="-342875" algn="ctr">
              <a:spcBef>
                <a:spcPts val="0"/>
              </a:spcBef>
              <a:spcAft>
                <a:spcPts val="0"/>
              </a:spcAft>
              <a:buSzPts val="1800"/>
              <a:buChar char="●"/>
              <a:defRPr/>
            </a:lvl1pPr>
            <a:lvl2pPr marL="914333" lvl="1" indent="-317476" algn="ctr">
              <a:spcBef>
                <a:spcPts val="1600"/>
              </a:spcBef>
              <a:spcAft>
                <a:spcPts val="0"/>
              </a:spcAft>
              <a:buSzPts val="1400"/>
              <a:buChar char="○"/>
              <a:defRPr/>
            </a:lvl2pPr>
            <a:lvl3pPr marL="1371498" lvl="2" indent="-317476" algn="ctr">
              <a:spcBef>
                <a:spcPts val="1600"/>
              </a:spcBef>
              <a:spcAft>
                <a:spcPts val="0"/>
              </a:spcAft>
              <a:buSzPts val="1400"/>
              <a:buChar char="■"/>
              <a:defRPr/>
            </a:lvl3pPr>
            <a:lvl4pPr marL="1828664" lvl="3" indent="-317476" algn="ctr">
              <a:spcBef>
                <a:spcPts val="1600"/>
              </a:spcBef>
              <a:spcAft>
                <a:spcPts val="0"/>
              </a:spcAft>
              <a:buSzPts val="1400"/>
              <a:buChar char="●"/>
              <a:defRPr/>
            </a:lvl4pPr>
            <a:lvl5pPr marL="2285829" lvl="4" indent="-317476" algn="ctr">
              <a:spcBef>
                <a:spcPts val="1600"/>
              </a:spcBef>
              <a:spcAft>
                <a:spcPts val="0"/>
              </a:spcAft>
              <a:buSzPts val="1400"/>
              <a:buChar char="○"/>
              <a:defRPr/>
            </a:lvl5pPr>
            <a:lvl6pPr marL="2742995" lvl="5" indent="-317476" algn="ctr">
              <a:spcBef>
                <a:spcPts val="1600"/>
              </a:spcBef>
              <a:spcAft>
                <a:spcPts val="0"/>
              </a:spcAft>
              <a:buSzPts val="1400"/>
              <a:buChar char="■"/>
              <a:defRPr/>
            </a:lvl6pPr>
            <a:lvl7pPr marL="3200160" lvl="6" indent="-317476" algn="ctr">
              <a:spcBef>
                <a:spcPts val="1600"/>
              </a:spcBef>
              <a:spcAft>
                <a:spcPts val="0"/>
              </a:spcAft>
              <a:buSzPts val="1400"/>
              <a:buChar char="●"/>
              <a:defRPr/>
            </a:lvl7pPr>
            <a:lvl8pPr marL="3657326" lvl="7" indent="-317476" algn="ctr">
              <a:spcBef>
                <a:spcPts val="1600"/>
              </a:spcBef>
              <a:spcAft>
                <a:spcPts val="0"/>
              </a:spcAft>
              <a:buSzPts val="1400"/>
              <a:buChar char="○"/>
              <a:defRPr/>
            </a:lvl8pPr>
            <a:lvl9pPr marL="4114493" lvl="8" indent="-317476" algn="ctr">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89"/>
        <p:cNvGrpSpPr/>
        <p:nvPr/>
      </p:nvGrpSpPr>
      <p:grpSpPr>
        <a:xfrm>
          <a:off x="0" y="0"/>
          <a:ext cx="0" cy="0"/>
          <a:chOff x="0" y="0"/>
          <a:chExt cx="0" cy="0"/>
        </a:xfrm>
      </p:grpSpPr>
      <p:sp>
        <p:nvSpPr>
          <p:cNvPr id="90" name="Google Shape;90;p14">
            <a:hlinkClick r:id="" action="ppaction://noaction"/>
          </p:cNvPr>
          <p:cNvSpPr txBox="1">
            <a:spLocks noGrp="1"/>
          </p:cNvSpPr>
          <p:nvPr>
            <p:ph type="title" hasCustomPrompt="1"/>
          </p:nvPr>
        </p:nvSpPr>
        <p:spPr>
          <a:xfrm>
            <a:off x="84991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1" name="Google Shape;91;p14">
            <a:hlinkClick r:id="" action="ppaction://noaction"/>
          </p:cNvPr>
          <p:cNvSpPr txBox="1">
            <a:spLocks noGrp="1"/>
          </p:cNvSpPr>
          <p:nvPr>
            <p:ph type="title" idx="2" hasCustomPrompt="1"/>
          </p:nvPr>
        </p:nvSpPr>
        <p:spPr>
          <a:xfrm>
            <a:off x="344171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2" name="Google Shape;92;p14"/>
          <p:cNvSpPr txBox="1">
            <a:spLocks noGrp="1"/>
          </p:cNvSpPr>
          <p:nvPr>
            <p:ph type="subTitle" idx="1"/>
          </p:nvPr>
        </p:nvSpPr>
        <p:spPr>
          <a:xfrm>
            <a:off x="1744188" y="179017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3" name="Google Shape;93;p14"/>
          <p:cNvSpPr txBox="1">
            <a:spLocks noGrp="1"/>
          </p:cNvSpPr>
          <p:nvPr>
            <p:ph type="subTitle" idx="3"/>
          </p:nvPr>
        </p:nvSpPr>
        <p:spPr>
          <a:xfrm>
            <a:off x="4336913" y="179742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4" name="Google Shape;94;p14"/>
          <p:cNvSpPr txBox="1">
            <a:spLocks noGrp="1"/>
          </p:cNvSpPr>
          <p:nvPr>
            <p:ph type="title" idx="4"/>
          </p:nvPr>
        </p:nvSpPr>
        <p:spPr>
          <a:xfrm>
            <a:off x="720000" y="445025"/>
            <a:ext cx="77040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1pPr>
            <a:lvl2pPr lvl="1"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2pPr>
            <a:lvl3pPr lvl="2"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3pPr>
            <a:lvl4pPr lvl="3"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4pPr>
            <a:lvl5pPr lvl="4"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5pPr>
            <a:lvl6pPr lvl="5"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6pPr>
            <a:lvl7pPr lvl="6"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7pPr>
            <a:lvl8pPr lvl="7"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8pPr>
            <a:lvl9pPr lvl="8"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9pPr>
          </a:lstStyle>
          <a:p>
            <a:endParaRPr/>
          </a:p>
        </p:txBody>
      </p:sp>
      <p:sp>
        <p:nvSpPr>
          <p:cNvPr id="95" name="Google Shape;95;p14">
            <a:hlinkClick r:id="" action="ppaction://noaction"/>
          </p:cNvPr>
          <p:cNvSpPr txBox="1">
            <a:spLocks noGrp="1"/>
          </p:cNvSpPr>
          <p:nvPr>
            <p:ph type="title" idx="5" hasCustomPrompt="1"/>
          </p:nvPr>
        </p:nvSpPr>
        <p:spPr>
          <a:xfrm>
            <a:off x="849914"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6" name="Google Shape;96;p14">
            <a:hlinkClick r:id="" action="ppaction://noaction"/>
          </p:cNvPr>
          <p:cNvSpPr txBox="1">
            <a:spLocks noGrp="1"/>
          </p:cNvSpPr>
          <p:nvPr>
            <p:ph type="title" idx="6" hasCustomPrompt="1"/>
          </p:nvPr>
        </p:nvSpPr>
        <p:spPr>
          <a:xfrm>
            <a:off x="3441813"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7" name="Google Shape;97;p14"/>
          <p:cNvSpPr txBox="1">
            <a:spLocks noGrp="1"/>
          </p:cNvSpPr>
          <p:nvPr>
            <p:ph type="subTitle" idx="7"/>
          </p:nvPr>
        </p:nvSpPr>
        <p:spPr>
          <a:xfrm>
            <a:off x="1744188" y="3440875"/>
            <a:ext cx="13203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8" name="Google Shape;98;p14"/>
          <p:cNvSpPr txBox="1">
            <a:spLocks noGrp="1"/>
          </p:cNvSpPr>
          <p:nvPr>
            <p:ph type="subTitle" idx="8"/>
          </p:nvPr>
        </p:nvSpPr>
        <p:spPr>
          <a:xfrm>
            <a:off x="4336913" y="3448025"/>
            <a:ext cx="15120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9" name="Google Shape;99;p14">
            <a:hlinkClick r:id="" action="ppaction://noaction"/>
          </p:cNvPr>
          <p:cNvSpPr txBox="1">
            <a:spLocks noGrp="1"/>
          </p:cNvSpPr>
          <p:nvPr>
            <p:ph type="title" idx="9" hasCustomPrompt="1"/>
          </p:nvPr>
        </p:nvSpPr>
        <p:spPr>
          <a:xfrm>
            <a:off x="604024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00" name="Google Shape;100;p14"/>
          <p:cNvSpPr txBox="1">
            <a:spLocks noGrp="1"/>
          </p:cNvSpPr>
          <p:nvPr>
            <p:ph type="subTitle" idx="13"/>
          </p:nvPr>
        </p:nvSpPr>
        <p:spPr>
          <a:xfrm>
            <a:off x="6935337" y="179742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101" name="Google Shape;101;p14">
            <a:hlinkClick r:id="" action="ppaction://noaction"/>
          </p:cNvPr>
          <p:cNvSpPr txBox="1">
            <a:spLocks noGrp="1"/>
          </p:cNvSpPr>
          <p:nvPr>
            <p:ph type="title" idx="14" hasCustomPrompt="1"/>
          </p:nvPr>
        </p:nvSpPr>
        <p:spPr>
          <a:xfrm>
            <a:off x="6040243"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02" name="Google Shape;102;p14"/>
          <p:cNvSpPr txBox="1">
            <a:spLocks noGrp="1"/>
          </p:cNvSpPr>
          <p:nvPr>
            <p:ph type="subTitle" idx="15"/>
          </p:nvPr>
        </p:nvSpPr>
        <p:spPr>
          <a:xfrm>
            <a:off x="6935337" y="3448025"/>
            <a:ext cx="15120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19" tIns="91419" rIns="91419" bIns="91419" anchor="t" anchorCtr="0">
            <a:noAutofit/>
          </a:bodyPr>
          <a:lstStyle>
            <a:lvl1pPr lvl="0">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1pPr>
            <a:lvl2pPr lvl="1">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2pPr>
            <a:lvl3pPr lvl="2">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3pPr>
            <a:lvl4pPr lvl="3">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4pPr>
            <a:lvl5pPr lvl="4">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5pPr>
            <a:lvl6pPr lvl="5">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6pPr>
            <a:lvl7pPr lvl="6">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7pPr>
            <a:lvl8pPr lvl="7">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8pPr>
            <a:lvl9pPr lvl="8">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19" tIns="91419" rIns="91419" bIns="91419" anchor="t" anchorCtr="0">
            <a:noAutofit/>
          </a:bodyPr>
          <a:lstStyle>
            <a:lvl1pPr marL="457200" lvl="0" indent="-342900">
              <a:lnSpc>
                <a:spcPct val="115000"/>
              </a:lnSpc>
              <a:spcBef>
                <a:spcPts val="0"/>
              </a:spcBef>
              <a:spcAft>
                <a:spcPts val="0"/>
              </a:spcAft>
              <a:buClr>
                <a:schemeClr val="dk2"/>
              </a:buClr>
              <a:buSzPts val="1800"/>
              <a:buFont typeface="Quicksand Light"/>
              <a:buChar char="●"/>
              <a:defRPr sz="1800">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 id="2147483657" r:id="rId7"/>
    <p:sldLayoutId id="2147483658" r:id="rId8"/>
    <p:sldLayoutId id="2147483660" r:id="rId9"/>
    <p:sldLayoutId id="2147483661"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0.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p:cNvSpPr txBox="1">
            <a:spLocks noGrp="1"/>
          </p:cNvSpPr>
          <p:nvPr>
            <p:ph type="ctrTitle"/>
          </p:nvPr>
        </p:nvSpPr>
        <p:spPr>
          <a:xfrm>
            <a:off x="1818300" y="956071"/>
            <a:ext cx="5507400" cy="1019489"/>
          </a:xfrm>
          <a:prstGeom prst="rect">
            <a:avLst/>
          </a:prstGeom>
        </p:spPr>
        <p:txBody>
          <a:bodyPr spcFirstLastPara="1" wrap="square" lIns="91419" tIns="91419" rIns="91419" bIns="91419" anchor="t" anchorCtr="0">
            <a:noAutofit/>
          </a:bodyPr>
          <a:lstStyle/>
          <a:p>
            <a:r>
              <a:rPr lang="en-US" sz="4800" u="sng" dirty="0" err="1">
                <a:solidFill>
                  <a:srgbClr val="002060"/>
                </a:solidFill>
                <a:latin typeface="#9Slide03 AllRoundGothic" panose="020B0703020202020104" charset="0"/>
              </a:rPr>
              <a:t>Bài</a:t>
            </a:r>
            <a:r>
              <a:rPr lang="en-US" sz="4800" u="sng" dirty="0">
                <a:solidFill>
                  <a:srgbClr val="002060"/>
                </a:solidFill>
                <a:latin typeface="#9Slide03 AllRoundGothic" panose="020B0703020202020104" charset="0"/>
              </a:rPr>
              <a:t> </a:t>
            </a:r>
            <a:r>
              <a:rPr lang="en-US" sz="4800" u="sng" dirty="0" smtClean="0">
                <a:solidFill>
                  <a:srgbClr val="002060"/>
                </a:solidFill>
                <a:latin typeface="#9Slide03 AllRoundGothic" panose="020B0703020202020104" charset="0"/>
              </a:rPr>
              <a:t>22</a:t>
            </a:r>
            <a:endParaRPr sz="4800" u="sng" dirty="0">
              <a:solidFill>
                <a:srgbClr val="002060"/>
              </a:solidFill>
              <a:latin typeface="#9Slide03 AllRoundGothic" panose="020B0703020202020104" charset="0"/>
            </a:endParaRPr>
          </a:p>
        </p:txBody>
      </p:sp>
      <p:grpSp>
        <p:nvGrpSpPr>
          <p:cNvPr id="366" name="Google Shape;366;p36"/>
          <p:cNvGrpSpPr/>
          <p:nvPr/>
        </p:nvGrpSpPr>
        <p:grpSpPr>
          <a:xfrm>
            <a:off x="-196885" y="3674112"/>
            <a:ext cx="2037973" cy="1808257"/>
            <a:chOff x="16163" y="3293658"/>
            <a:chExt cx="2037973" cy="1808257"/>
          </a:xfrm>
        </p:grpSpPr>
        <p:grpSp>
          <p:nvGrpSpPr>
            <p:cNvPr id="367" name="Google Shape;367;p36"/>
            <p:cNvGrpSpPr/>
            <p:nvPr/>
          </p:nvGrpSpPr>
          <p:grpSpPr>
            <a:xfrm>
              <a:off x="80275" y="3293658"/>
              <a:ext cx="1131949" cy="1473660"/>
              <a:chOff x="192850" y="3436021"/>
              <a:chExt cx="1131949" cy="1473660"/>
            </a:xfrm>
          </p:grpSpPr>
          <p:sp>
            <p:nvSpPr>
              <p:cNvPr id="368" name="Google Shape;368;p36"/>
              <p:cNvSpPr/>
              <p:nvPr/>
            </p:nvSpPr>
            <p:spPr>
              <a:xfrm>
                <a:off x="679548" y="3523591"/>
                <a:ext cx="284242" cy="863014"/>
              </a:xfrm>
              <a:custGeom>
                <a:avLst/>
                <a:gdLst/>
                <a:ahLst/>
                <a:cxnLst/>
                <a:rect l="l" t="t" r="r" b="b"/>
                <a:pathLst>
                  <a:path w="8868" h="26925" extrusionOk="0">
                    <a:moveTo>
                      <a:pt x="2661" y="1"/>
                    </a:moveTo>
                    <a:cubicBezTo>
                      <a:pt x="2634" y="1"/>
                      <a:pt x="2607" y="3"/>
                      <a:pt x="2581" y="8"/>
                    </a:cubicBezTo>
                    <a:cubicBezTo>
                      <a:pt x="1545" y="235"/>
                      <a:pt x="378" y="4056"/>
                      <a:pt x="187" y="6473"/>
                    </a:cubicBezTo>
                    <a:cubicBezTo>
                      <a:pt x="1" y="8832"/>
                      <a:pt x="1680" y="26616"/>
                      <a:pt x="1689" y="26616"/>
                    </a:cubicBezTo>
                    <a:cubicBezTo>
                      <a:pt x="1689" y="26616"/>
                      <a:pt x="1689" y="26609"/>
                      <a:pt x="1688" y="26595"/>
                    </a:cubicBezTo>
                    <a:lnTo>
                      <a:pt x="1688" y="26595"/>
                    </a:lnTo>
                    <a:cubicBezTo>
                      <a:pt x="1688" y="26595"/>
                      <a:pt x="3765" y="26925"/>
                      <a:pt x="5599" y="26925"/>
                    </a:cubicBezTo>
                    <a:cubicBezTo>
                      <a:pt x="6901" y="26925"/>
                      <a:pt x="8080" y="26759"/>
                      <a:pt x="8308" y="26190"/>
                    </a:cubicBezTo>
                    <a:cubicBezTo>
                      <a:pt x="8867" y="24821"/>
                      <a:pt x="7284" y="7093"/>
                      <a:pt x="6617" y="5414"/>
                    </a:cubicBezTo>
                    <a:cubicBezTo>
                      <a:pt x="5967" y="3777"/>
                      <a:pt x="3743" y="1"/>
                      <a:pt x="26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36"/>
              <p:cNvSpPr/>
              <p:nvPr/>
            </p:nvSpPr>
            <p:spPr>
              <a:xfrm>
                <a:off x="708652" y="3695525"/>
                <a:ext cx="115068" cy="621722"/>
              </a:xfrm>
              <a:custGeom>
                <a:avLst/>
                <a:gdLst/>
                <a:ahLst/>
                <a:cxnLst/>
                <a:rect l="l" t="t" r="r" b="b"/>
                <a:pathLst>
                  <a:path w="3590" h="19397" extrusionOk="0">
                    <a:moveTo>
                      <a:pt x="906" y="0"/>
                    </a:moveTo>
                    <a:cubicBezTo>
                      <a:pt x="438" y="0"/>
                      <a:pt x="1" y="194"/>
                      <a:pt x="41" y="681"/>
                    </a:cubicBezTo>
                    <a:cubicBezTo>
                      <a:pt x="41" y="681"/>
                      <a:pt x="1804" y="18921"/>
                      <a:pt x="2030" y="19266"/>
                    </a:cubicBezTo>
                    <a:cubicBezTo>
                      <a:pt x="2092" y="19362"/>
                      <a:pt x="2239" y="19396"/>
                      <a:pt x="2419" y="19396"/>
                    </a:cubicBezTo>
                    <a:cubicBezTo>
                      <a:pt x="2891" y="19396"/>
                      <a:pt x="3590" y="19159"/>
                      <a:pt x="3590" y="19159"/>
                    </a:cubicBezTo>
                    <a:cubicBezTo>
                      <a:pt x="3590" y="19159"/>
                      <a:pt x="2066" y="1145"/>
                      <a:pt x="1970" y="526"/>
                    </a:cubicBezTo>
                    <a:cubicBezTo>
                      <a:pt x="1928" y="215"/>
                      <a:pt x="1399" y="0"/>
                      <a:pt x="906" y="0"/>
                    </a:cubicBezTo>
                    <a:close/>
                  </a:path>
                </a:pathLst>
              </a:custGeom>
              <a:solidFill>
                <a:srgbClr val="C64D65"/>
              </a:solidFill>
              <a:ln>
                <a:noFill/>
              </a:ln>
            </p:spPr>
            <p:txBody>
              <a:bodyPr spcFirstLastPara="1" wrap="square" lIns="91425" tIns="91425" rIns="91425" bIns="91425" anchor="ctr" anchorCtr="0">
                <a:noAutofit/>
              </a:bodyPr>
              <a:lstStyle/>
              <a:p>
                <a:endParaRPr/>
              </a:p>
            </p:txBody>
          </p:sp>
          <p:sp>
            <p:nvSpPr>
              <p:cNvPr id="370" name="Google Shape;370;p36"/>
              <p:cNvSpPr/>
              <p:nvPr/>
            </p:nvSpPr>
            <p:spPr>
              <a:xfrm>
                <a:off x="812281" y="3684723"/>
                <a:ext cx="108370" cy="628037"/>
              </a:xfrm>
              <a:custGeom>
                <a:avLst/>
                <a:gdLst/>
                <a:ahLst/>
                <a:cxnLst/>
                <a:rect l="l" t="t" r="r" b="b"/>
                <a:pathLst>
                  <a:path w="3381" h="19594" extrusionOk="0">
                    <a:moveTo>
                      <a:pt x="902" y="1"/>
                    </a:moveTo>
                    <a:cubicBezTo>
                      <a:pt x="437" y="1"/>
                      <a:pt x="0" y="191"/>
                      <a:pt x="35" y="672"/>
                    </a:cubicBezTo>
                    <a:cubicBezTo>
                      <a:pt x="35" y="672"/>
                      <a:pt x="1690" y="19115"/>
                      <a:pt x="1904" y="19449"/>
                    </a:cubicBezTo>
                    <a:cubicBezTo>
                      <a:pt x="1975" y="19556"/>
                      <a:pt x="2145" y="19593"/>
                      <a:pt x="2346" y="19593"/>
                    </a:cubicBezTo>
                    <a:cubicBezTo>
                      <a:pt x="2789" y="19593"/>
                      <a:pt x="3381" y="19413"/>
                      <a:pt x="3381" y="19413"/>
                    </a:cubicBezTo>
                    <a:cubicBezTo>
                      <a:pt x="3381" y="19413"/>
                      <a:pt x="2047" y="1137"/>
                      <a:pt x="1952" y="518"/>
                    </a:cubicBezTo>
                    <a:cubicBezTo>
                      <a:pt x="1915" y="212"/>
                      <a:pt x="1393" y="1"/>
                      <a:pt x="902" y="1"/>
                    </a:cubicBezTo>
                    <a:close/>
                  </a:path>
                </a:pathLst>
              </a:custGeom>
              <a:solidFill>
                <a:srgbClr val="C64D65"/>
              </a:solidFill>
              <a:ln>
                <a:noFill/>
              </a:ln>
            </p:spPr>
            <p:txBody>
              <a:bodyPr spcFirstLastPara="1" wrap="square" lIns="91425" tIns="91425" rIns="91425" bIns="91425" anchor="ctr" anchorCtr="0">
                <a:noAutofit/>
              </a:bodyPr>
              <a:lstStyle/>
              <a:p>
                <a:endParaRPr/>
              </a:p>
            </p:txBody>
          </p:sp>
          <p:sp>
            <p:nvSpPr>
              <p:cNvPr id="371" name="Google Shape;371;p36"/>
              <p:cNvSpPr/>
              <p:nvPr/>
            </p:nvSpPr>
            <p:spPr>
              <a:xfrm>
                <a:off x="675990" y="3479902"/>
                <a:ext cx="228534" cy="290075"/>
              </a:xfrm>
              <a:custGeom>
                <a:avLst/>
                <a:gdLst/>
                <a:ahLst/>
                <a:cxnLst/>
                <a:rect l="l" t="t" r="r" b="b"/>
                <a:pathLst>
                  <a:path w="7130" h="9050" extrusionOk="0">
                    <a:moveTo>
                      <a:pt x="2950" y="1"/>
                    </a:moveTo>
                    <a:cubicBezTo>
                      <a:pt x="2939" y="1"/>
                      <a:pt x="2928" y="1"/>
                      <a:pt x="2918" y="2"/>
                    </a:cubicBezTo>
                    <a:cubicBezTo>
                      <a:pt x="1453" y="121"/>
                      <a:pt x="1" y="8241"/>
                      <a:pt x="227" y="8551"/>
                    </a:cubicBezTo>
                    <a:cubicBezTo>
                      <a:pt x="232" y="8560"/>
                      <a:pt x="240" y="8564"/>
                      <a:pt x="250" y="8564"/>
                    </a:cubicBezTo>
                    <a:cubicBezTo>
                      <a:pt x="375" y="8564"/>
                      <a:pt x="841" y="7913"/>
                      <a:pt x="1072" y="7384"/>
                    </a:cubicBezTo>
                    <a:cubicBezTo>
                      <a:pt x="1077" y="7371"/>
                      <a:pt x="1083" y="7365"/>
                      <a:pt x="1088" y="7365"/>
                    </a:cubicBezTo>
                    <a:cubicBezTo>
                      <a:pt x="1158" y="7365"/>
                      <a:pt x="1258" y="8402"/>
                      <a:pt x="1513" y="8956"/>
                    </a:cubicBezTo>
                    <a:cubicBezTo>
                      <a:pt x="1544" y="9021"/>
                      <a:pt x="1581" y="9049"/>
                      <a:pt x="1622" y="9049"/>
                    </a:cubicBezTo>
                    <a:cubicBezTo>
                      <a:pt x="1940" y="9049"/>
                      <a:pt x="2501" y="7301"/>
                      <a:pt x="2501" y="7301"/>
                    </a:cubicBezTo>
                    <a:cubicBezTo>
                      <a:pt x="2501" y="7301"/>
                      <a:pt x="2977" y="8801"/>
                      <a:pt x="3454" y="8837"/>
                    </a:cubicBezTo>
                    <a:cubicBezTo>
                      <a:pt x="3456" y="8837"/>
                      <a:pt x="3459" y="8837"/>
                      <a:pt x="3462" y="8837"/>
                    </a:cubicBezTo>
                    <a:cubicBezTo>
                      <a:pt x="3913" y="8837"/>
                      <a:pt x="3977" y="6954"/>
                      <a:pt x="4161" y="6954"/>
                    </a:cubicBezTo>
                    <a:cubicBezTo>
                      <a:pt x="4163" y="6954"/>
                      <a:pt x="4166" y="6955"/>
                      <a:pt x="4168" y="6955"/>
                    </a:cubicBezTo>
                    <a:cubicBezTo>
                      <a:pt x="4239" y="6979"/>
                      <a:pt x="4986" y="8528"/>
                      <a:pt x="5463" y="8528"/>
                    </a:cubicBezTo>
                    <a:cubicBezTo>
                      <a:pt x="5703" y="8528"/>
                      <a:pt x="5875" y="8137"/>
                      <a:pt x="5859" y="6967"/>
                    </a:cubicBezTo>
                    <a:cubicBezTo>
                      <a:pt x="5857" y="6895"/>
                      <a:pt x="5874" y="6863"/>
                      <a:pt x="5905" y="6863"/>
                    </a:cubicBezTo>
                    <a:cubicBezTo>
                      <a:pt x="6104" y="6863"/>
                      <a:pt x="6878" y="8151"/>
                      <a:pt x="7070" y="8151"/>
                    </a:cubicBezTo>
                    <a:cubicBezTo>
                      <a:pt x="7119" y="8151"/>
                      <a:pt x="7130" y="8068"/>
                      <a:pt x="7085" y="7860"/>
                    </a:cubicBezTo>
                    <a:cubicBezTo>
                      <a:pt x="7085" y="7860"/>
                      <a:pt x="4399" y="1"/>
                      <a:pt x="29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2" name="Google Shape;372;p36"/>
              <p:cNvSpPr/>
              <p:nvPr/>
            </p:nvSpPr>
            <p:spPr>
              <a:xfrm>
                <a:off x="713781" y="3436021"/>
                <a:ext cx="122537" cy="146993"/>
              </a:xfrm>
              <a:custGeom>
                <a:avLst/>
                <a:gdLst/>
                <a:ahLst/>
                <a:cxnLst/>
                <a:rect l="l" t="t" r="r" b="b"/>
                <a:pathLst>
                  <a:path w="3823" h="4586" extrusionOk="0">
                    <a:moveTo>
                      <a:pt x="1678" y="0"/>
                    </a:moveTo>
                    <a:cubicBezTo>
                      <a:pt x="1249" y="0"/>
                      <a:pt x="1" y="4586"/>
                      <a:pt x="1" y="4586"/>
                    </a:cubicBezTo>
                    <a:lnTo>
                      <a:pt x="3822" y="4086"/>
                    </a:lnTo>
                    <a:cubicBezTo>
                      <a:pt x="3822" y="4086"/>
                      <a:pt x="2096" y="97"/>
                      <a:pt x="1691" y="2"/>
                    </a:cubicBezTo>
                    <a:cubicBezTo>
                      <a:pt x="1687" y="1"/>
                      <a:pt x="1683" y="0"/>
                      <a:pt x="16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3" name="Google Shape;373;p36"/>
              <p:cNvSpPr/>
              <p:nvPr/>
            </p:nvSpPr>
            <p:spPr>
              <a:xfrm>
                <a:off x="727147" y="4300469"/>
                <a:ext cx="234720" cy="151672"/>
              </a:xfrm>
              <a:custGeom>
                <a:avLst/>
                <a:gdLst/>
                <a:ahLst/>
                <a:cxnLst/>
                <a:rect l="l" t="t" r="r" b="b"/>
                <a:pathLst>
                  <a:path w="7323" h="4732" extrusionOk="0">
                    <a:moveTo>
                      <a:pt x="6930" y="0"/>
                    </a:moveTo>
                    <a:cubicBezTo>
                      <a:pt x="6930" y="0"/>
                      <a:pt x="95" y="298"/>
                      <a:pt x="36" y="501"/>
                    </a:cubicBezTo>
                    <a:cubicBezTo>
                      <a:pt x="0" y="703"/>
                      <a:pt x="250" y="4680"/>
                      <a:pt x="453" y="4727"/>
                    </a:cubicBezTo>
                    <a:cubicBezTo>
                      <a:pt x="466" y="4730"/>
                      <a:pt x="506" y="4732"/>
                      <a:pt x="568" y="4732"/>
                    </a:cubicBezTo>
                    <a:cubicBezTo>
                      <a:pt x="1470" y="4732"/>
                      <a:pt x="7103" y="4419"/>
                      <a:pt x="7204" y="4096"/>
                    </a:cubicBezTo>
                    <a:cubicBezTo>
                      <a:pt x="7323" y="3775"/>
                      <a:pt x="6930" y="0"/>
                      <a:pt x="6930" y="0"/>
                    </a:cubicBezTo>
                    <a:close/>
                  </a:path>
                </a:pathLst>
              </a:custGeom>
              <a:solidFill>
                <a:srgbClr val="3E2F4C"/>
              </a:solidFill>
              <a:ln>
                <a:noFill/>
              </a:ln>
            </p:spPr>
            <p:txBody>
              <a:bodyPr spcFirstLastPara="1" wrap="square" lIns="91425" tIns="91425" rIns="91425" bIns="91425" anchor="ctr" anchorCtr="0">
                <a:noAutofit/>
              </a:bodyPr>
              <a:lstStyle/>
              <a:p>
                <a:endParaRPr/>
              </a:p>
            </p:txBody>
          </p:sp>
          <p:sp>
            <p:nvSpPr>
              <p:cNvPr id="374" name="Google Shape;374;p36"/>
              <p:cNvSpPr/>
              <p:nvPr/>
            </p:nvSpPr>
            <p:spPr>
              <a:xfrm>
                <a:off x="726763" y="4290917"/>
                <a:ext cx="226707" cy="54233"/>
              </a:xfrm>
              <a:custGeom>
                <a:avLst/>
                <a:gdLst/>
                <a:ahLst/>
                <a:cxnLst/>
                <a:rect l="l" t="t" r="r" b="b"/>
                <a:pathLst>
                  <a:path w="7073" h="1692" extrusionOk="0">
                    <a:moveTo>
                      <a:pt x="6930" y="1"/>
                    </a:moveTo>
                    <a:cubicBezTo>
                      <a:pt x="6930" y="1"/>
                      <a:pt x="107" y="501"/>
                      <a:pt x="48" y="560"/>
                    </a:cubicBezTo>
                    <a:cubicBezTo>
                      <a:pt x="0" y="620"/>
                      <a:pt x="12" y="1691"/>
                      <a:pt x="215" y="1691"/>
                    </a:cubicBezTo>
                    <a:cubicBezTo>
                      <a:pt x="417" y="1691"/>
                      <a:pt x="6846" y="1215"/>
                      <a:pt x="6965" y="1120"/>
                    </a:cubicBezTo>
                    <a:cubicBezTo>
                      <a:pt x="7073" y="1001"/>
                      <a:pt x="6930" y="1"/>
                      <a:pt x="6930" y="1"/>
                    </a:cubicBezTo>
                    <a:close/>
                  </a:path>
                </a:pathLst>
              </a:custGeom>
              <a:solidFill>
                <a:srgbClr val="F0D7C9"/>
              </a:solidFill>
              <a:ln>
                <a:noFill/>
              </a:ln>
            </p:spPr>
            <p:txBody>
              <a:bodyPr spcFirstLastPara="1" wrap="square" lIns="91425" tIns="91425" rIns="91425" bIns="91425" anchor="ctr" anchorCtr="0">
                <a:noAutofit/>
              </a:bodyPr>
              <a:lstStyle/>
              <a:p>
                <a:endParaRPr/>
              </a:p>
            </p:txBody>
          </p:sp>
          <p:sp>
            <p:nvSpPr>
              <p:cNvPr id="375" name="Google Shape;375;p36"/>
              <p:cNvSpPr/>
              <p:nvPr/>
            </p:nvSpPr>
            <p:spPr>
              <a:xfrm>
                <a:off x="815422" y="3741586"/>
                <a:ext cx="246804" cy="438414"/>
              </a:xfrm>
              <a:custGeom>
                <a:avLst/>
                <a:gdLst/>
                <a:ahLst/>
                <a:cxnLst/>
                <a:rect l="l" t="t" r="r" b="b"/>
                <a:pathLst>
                  <a:path w="7700" h="13678" extrusionOk="0">
                    <a:moveTo>
                      <a:pt x="5111" y="1"/>
                    </a:moveTo>
                    <a:cubicBezTo>
                      <a:pt x="5053" y="1"/>
                      <a:pt x="5010" y="10"/>
                      <a:pt x="4985" y="30"/>
                    </a:cubicBezTo>
                    <a:cubicBezTo>
                      <a:pt x="4711" y="232"/>
                      <a:pt x="1378" y="8864"/>
                      <a:pt x="830" y="10328"/>
                    </a:cubicBezTo>
                    <a:cubicBezTo>
                      <a:pt x="0" y="12513"/>
                      <a:pt x="698" y="13677"/>
                      <a:pt x="1624" y="13677"/>
                    </a:cubicBezTo>
                    <a:cubicBezTo>
                      <a:pt x="1895" y="13677"/>
                      <a:pt x="2184" y="13578"/>
                      <a:pt x="2461" y="13376"/>
                    </a:cubicBezTo>
                    <a:cubicBezTo>
                      <a:pt x="3997" y="12257"/>
                      <a:pt x="7700" y="863"/>
                      <a:pt x="7700" y="863"/>
                    </a:cubicBezTo>
                    <a:cubicBezTo>
                      <a:pt x="7700" y="863"/>
                      <a:pt x="5681" y="1"/>
                      <a:pt x="51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6" name="Google Shape;376;p36"/>
              <p:cNvSpPr/>
              <p:nvPr/>
            </p:nvSpPr>
            <p:spPr>
              <a:xfrm>
                <a:off x="914916" y="3731233"/>
                <a:ext cx="157634" cy="166737"/>
              </a:xfrm>
              <a:custGeom>
                <a:avLst/>
                <a:gdLst/>
                <a:ahLst/>
                <a:cxnLst/>
                <a:rect l="l" t="t" r="r" b="b"/>
                <a:pathLst>
                  <a:path w="4918" h="5202" extrusionOk="0">
                    <a:moveTo>
                      <a:pt x="2084" y="0"/>
                    </a:moveTo>
                    <a:cubicBezTo>
                      <a:pt x="2027" y="0"/>
                      <a:pt x="1986" y="10"/>
                      <a:pt x="1965" y="31"/>
                    </a:cubicBezTo>
                    <a:cubicBezTo>
                      <a:pt x="1762" y="234"/>
                      <a:pt x="0" y="3960"/>
                      <a:pt x="310" y="4032"/>
                    </a:cubicBezTo>
                    <a:cubicBezTo>
                      <a:pt x="310" y="4032"/>
                      <a:pt x="2901" y="5201"/>
                      <a:pt x="3328" y="5201"/>
                    </a:cubicBezTo>
                    <a:cubicBezTo>
                      <a:pt x="3355" y="5201"/>
                      <a:pt x="3373" y="5196"/>
                      <a:pt x="3381" y="5186"/>
                    </a:cubicBezTo>
                    <a:cubicBezTo>
                      <a:pt x="3536" y="5032"/>
                      <a:pt x="4917" y="1174"/>
                      <a:pt x="4679" y="984"/>
                    </a:cubicBezTo>
                    <a:cubicBezTo>
                      <a:pt x="4465" y="801"/>
                      <a:pt x="2607" y="0"/>
                      <a:pt x="208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7" name="Google Shape;377;p36"/>
              <p:cNvSpPr/>
              <p:nvPr/>
            </p:nvSpPr>
            <p:spPr>
              <a:xfrm>
                <a:off x="946969" y="3480094"/>
                <a:ext cx="214688" cy="301486"/>
              </a:xfrm>
              <a:custGeom>
                <a:avLst/>
                <a:gdLst/>
                <a:ahLst/>
                <a:cxnLst/>
                <a:rect l="l" t="t" r="r" b="b"/>
                <a:pathLst>
                  <a:path w="6698" h="9406" extrusionOk="0">
                    <a:moveTo>
                      <a:pt x="5030" y="0"/>
                    </a:moveTo>
                    <a:cubicBezTo>
                      <a:pt x="4970" y="0"/>
                      <a:pt x="4933" y="84"/>
                      <a:pt x="4929" y="270"/>
                    </a:cubicBezTo>
                    <a:cubicBezTo>
                      <a:pt x="4894" y="1627"/>
                      <a:pt x="1358" y="2354"/>
                      <a:pt x="596" y="5925"/>
                    </a:cubicBezTo>
                    <a:cubicBezTo>
                      <a:pt x="0" y="8711"/>
                      <a:pt x="1929" y="9045"/>
                      <a:pt x="1929" y="9045"/>
                    </a:cubicBezTo>
                    <a:cubicBezTo>
                      <a:pt x="2271" y="9294"/>
                      <a:pt x="2608" y="9405"/>
                      <a:pt x="2934" y="9405"/>
                    </a:cubicBezTo>
                    <a:cubicBezTo>
                      <a:pt x="4279" y="9405"/>
                      <a:pt x="5447" y="7509"/>
                      <a:pt x="6061" y="5497"/>
                    </a:cubicBezTo>
                    <a:cubicBezTo>
                      <a:pt x="6698" y="3339"/>
                      <a:pt x="5410" y="0"/>
                      <a:pt x="503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8" name="Google Shape;378;p36"/>
              <p:cNvSpPr/>
              <p:nvPr/>
            </p:nvSpPr>
            <p:spPr>
              <a:xfrm>
                <a:off x="1006492" y="3470639"/>
                <a:ext cx="148499" cy="201290"/>
              </a:xfrm>
              <a:custGeom>
                <a:avLst/>
                <a:gdLst/>
                <a:ahLst/>
                <a:cxnLst/>
                <a:rect l="l" t="t" r="r" b="b"/>
                <a:pathLst>
                  <a:path w="4633" h="6280" extrusionOk="0">
                    <a:moveTo>
                      <a:pt x="3262" y="0"/>
                    </a:moveTo>
                    <a:cubicBezTo>
                      <a:pt x="3044" y="0"/>
                      <a:pt x="2985" y="1135"/>
                      <a:pt x="2239" y="1625"/>
                    </a:cubicBezTo>
                    <a:cubicBezTo>
                      <a:pt x="1263" y="2244"/>
                      <a:pt x="191" y="3268"/>
                      <a:pt x="167" y="3506"/>
                    </a:cubicBezTo>
                    <a:cubicBezTo>
                      <a:pt x="167" y="3506"/>
                      <a:pt x="1" y="4030"/>
                      <a:pt x="215" y="4482"/>
                    </a:cubicBezTo>
                    <a:cubicBezTo>
                      <a:pt x="258" y="4573"/>
                      <a:pt x="310" y="4607"/>
                      <a:pt x="369" y="4607"/>
                    </a:cubicBezTo>
                    <a:cubicBezTo>
                      <a:pt x="550" y="4607"/>
                      <a:pt x="799" y="4287"/>
                      <a:pt x="1064" y="4287"/>
                    </a:cubicBezTo>
                    <a:cubicBezTo>
                      <a:pt x="1122" y="4287"/>
                      <a:pt x="1180" y="4302"/>
                      <a:pt x="1239" y="4339"/>
                    </a:cubicBezTo>
                    <a:cubicBezTo>
                      <a:pt x="1654" y="4612"/>
                      <a:pt x="1183" y="6280"/>
                      <a:pt x="2086" y="6280"/>
                    </a:cubicBezTo>
                    <a:cubicBezTo>
                      <a:pt x="2090" y="6280"/>
                      <a:pt x="2093" y="6280"/>
                      <a:pt x="2096" y="6280"/>
                    </a:cubicBezTo>
                    <a:cubicBezTo>
                      <a:pt x="2746" y="6270"/>
                      <a:pt x="3251" y="5063"/>
                      <a:pt x="3621" y="5063"/>
                    </a:cubicBezTo>
                    <a:cubicBezTo>
                      <a:pt x="3712" y="5063"/>
                      <a:pt x="3795" y="5135"/>
                      <a:pt x="3870" y="5316"/>
                    </a:cubicBezTo>
                    <a:cubicBezTo>
                      <a:pt x="4021" y="5650"/>
                      <a:pt x="4029" y="5963"/>
                      <a:pt x="4113" y="5963"/>
                    </a:cubicBezTo>
                    <a:cubicBezTo>
                      <a:pt x="4155" y="5963"/>
                      <a:pt x="4216" y="5886"/>
                      <a:pt x="4323" y="5697"/>
                    </a:cubicBezTo>
                    <a:cubicBezTo>
                      <a:pt x="4632" y="5137"/>
                      <a:pt x="4573" y="3018"/>
                      <a:pt x="4275" y="1922"/>
                    </a:cubicBezTo>
                    <a:cubicBezTo>
                      <a:pt x="3989" y="815"/>
                      <a:pt x="3561" y="196"/>
                      <a:pt x="3311" y="17"/>
                    </a:cubicBezTo>
                    <a:cubicBezTo>
                      <a:pt x="3293" y="6"/>
                      <a:pt x="3277" y="0"/>
                      <a:pt x="32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9" name="Google Shape;379;p36"/>
              <p:cNvSpPr/>
              <p:nvPr/>
            </p:nvSpPr>
            <p:spPr>
              <a:xfrm>
                <a:off x="422224" y="3564619"/>
                <a:ext cx="406842" cy="840705"/>
              </a:xfrm>
              <a:custGeom>
                <a:avLst/>
                <a:gdLst/>
                <a:ahLst/>
                <a:cxnLst/>
                <a:rect l="l" t="t" r="r" b="b"/>
                <a:pathLst>
                  <a:path w="12693" h="26229" extrusionOk="0">
                    <a:moveTo>
                      <a:pt x="1493" y="0"/>
                    </a:moveTo>
                    <a:cubicBezTo>
                      <a:pt x="1421" y="0"/>
                      <a:pt x="1356" y="13"/>
                      <a:pt x="1298" y="38"/>
                    </a:cubicBezTo>
                    <a:cubicBezTo>
                      <a:pt x="310" y="479"/>
                      <a:pt x="0" y="4467"/>
                      <a:pt x="310" y="6860"/>
                    </a:cubicBezTo>
                    <a:cubicBezTo>
                      <a:pt x="613" y="9207"/>
                      <a:pt x="6045" y="26228"/>
                      <a:pt x="6066" y="26228"/>
                    </a:cubicBezTo>
                    <a:cubicBezTo>
                      <a:pt x="6066" y="26228"/>
                      <a:pt x="6064" y="26222"/>
                      <a:pt x="6060" y="26208"/>
                    </a:cubicBezTo>
                    <a:cubicBezTo>
                      <a:pt x="6060" y="26208"/>
                      <a:pt x="12204" y="25863"/>
                      <a:pt x="12442" y="24410"/>
                    </a:cubicBezTo>
                    <a:cubicBezTo>
                      <a:pt x="12692" y="22946"/>
                      <a:pt x="7394" y="5955"/>
                      <a:pt x="6382" y="4467"/>
                    </a:cubicBezTo>
                    <a:cubicBezTo>
                      <a:pt x="5430" y="3045"/>
                      <a:pt x="2635" y="0"/>
                      <a:pt x="14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 name="Google Shape;380;p36"/>
              <p:cNvSpPr/>
              <p:nvPr/>
            </p:nvSpPr>
            <p:spPr>
              <a:xfrm>
                <a:off x="448091" y="3737419"/>
                <a:ext cx="242060" cy="599189"/>
              </a:xfrm>
              <a:custGeom>
                <a:avLst/>
                <a:gdLst/>
                <a:ahLst/>
                <a:cxnLst/>
                <a:rect l="l" t="t" r="r" b="b"/>
                <a:pathLst>
                  <a:path w="7552" h="18694" extrusionOk="0">
                    <a:moveTo>
                      <a:pt x="1249" y="1"/>
                    </a:moveTo>
                    <a:cubicBezTo>
                      <a:pt x="663" y="1"/>
                      <a:pt x="1" y="292"/>
                      <a:pt x="169" y="886"/>
                    </a:cubicBezTo>
                    <a:cubicBezTo>
                      <a:pt x="169" y="886"/>
                      <a:pt x="5753" y="18352"/>
                      <a:pt x="6051" y="18626"/>
                    </a:cubicBezTo>
                    <a:cubicBezTo>
                      <a:pt x="6099" y="18674"/>
                      <a:pt x="6172" y="18694"/>
                      <a:pt x="6261" y="18694"/>
                    </a:cubicBezTo>
                    <a:cubicBezTo>
                      <a:pt x="6708" y="18694"/>
                      <a:pt x="7551" y="18197"/>
                      <a:pt x="7551" y="18197"/>
                    </a:cubicBezTo>
                    <a:cubicBezTo>
                      <a:pt x="7551" y="18197"/>
                      <a:pt x="2241" y="898"/>
                      <a:pt x="2039" y="338"/>
                    </a:cubicBezTo>
                    <a:cubicBezTo>
                      <a:pt x="1952" y="114"/>
                      <a:pt x="1615" y="1"/>
                      <a:pt x="1249" y="1"/>
                    </a:cubicBezTo>
                    <a:close/>
                  </a:path>
                </a:pathLst>
              </a:custGeom>
              <a:solidFill>
                <a:srgbClr val="695D7F"/>
              </a:solidFill>
              <a:ln>
                <a:noFill/>
              </a:ln>
            </p:spPr>
            <p:txBody>
              <a:bodyPr spcFirstLastPara="1" wrap="square" lIns="91425" tIns="91425" rIns="91425" bIns="91425" anchor="ctr" anchorCtr="0">
                <a:noAutofit/>
              </a:bodyPr>
              <a:lstStyle/>
              <a:p>
                <a:endParaRPr/>
              </a:p>
            </p:txBody>
          </p:sp>
          <p:sp>
            <p:nvSpPr>
              <p:cNvPr id="381" name="Google Shape;381;p36"/>
              <p:cNvSpPr/>
              <p:nvPr/>
            </p:nvSpPr>
            <p:spPr>
              <a:xfrm>
                <a:off x="546687" y="3705077"/>
                <a:ext cx="237733" cy="606529"/>
              </a:xfrm>
              <a:custGeom>
                <a:avLst/>
                <a:gdLst/>
                <a:ahLst/>
                <a:cxnLst/>
                <a:rect l="l" t="t" r="r" b="b"/>
                <a:pathLst>
                  <a:path w="7417" h="18923" extrusionOk="0">
                    <a:moveTo>
                      <a:pt x="1256" y="1"/>
                    </a:moveTo>
                    <a:cubicBezTo>
                      <a:pt x="670" y="1"/>
                      <a:pt x="0" y="294"/>
                      <a:pt x="177" y="883"/>
                    </a:cubicBezTo>
                    <a:cubicBezTo>
                      <a:pt x="177" y="883"/>
                      <a:pt x="5702" y="18552"/>
                      <a:pt x="5987" y="18849"/>
                    </a:cubicBezTo>
                    <a:cubicBezTo>
                      <a:pt x="6037" y="18901"/>
                      <a:pt x="6116" y="18923"/>
                      <a:pt x="6212" y="18923"/>
                    </a:cubicBezTo>
                    <a:cubicBezTo>
                      <a:pt x="6643" y="18923"/>
                      <a:pt x="7416" y="18492"/>
                      <a:pt x="7416" y="18492"/>
                    </a:cubicBezTo>
                    <a:cubicBezTo>
                      <a:pt x="7416" y="18492"/>
                      <a:pt x="2249" y="919"/>
                      <a:pt x="2023" y="335"/>
                    </a:cubicBezTo>
                    <a:cubicBezTo>
                      <a:pt x="1945" y="112"/>
                      <a:pt x="1617" y="1"/>
                      <a:pt x="1256" y="1"/>
                    </a:cubicBezTo>
                    <a:close/>
                  </a:path>
                </a:pathLst>
              </a:custGeom>
              <a:solidFill>
                <a:srgbClr val="695D7F"/>
              </a:solidFill>
              <a:ln>
                <a:noFill/>
              </a:ln>
            </p:spPr>
            <p:txBody>
              <a:bodyPr spcFirstLastPara="1" wrap="square" lIns="91425" tIns="91425" rIns="91425" bIns="91425" anchor="ctr" anchorCtr="0">
                <a:noAutofit/>
              </a:bodyPr>
              <a:lstStyle/>
              <a:p>
                <a:endParaRPr/>
              </a:p>
            </p:txBody>
          </p:sp>
          <p:sp>
            <p:nvSpPr>
              <p:cNvPr id="382" name="Google Shape;382;p36"/>
              <p:cNvSpPr/>
              <p:nvPr/>
            </p:nvSpPr>
            <p:spPr>
              <a:xfrm>
                <a:off x="416486" y="3521347"/>
                <a:ext cx="232156" cy="292639"/>
              </a:xfrm>
              <a:custGeom>
                <a:avLst/>
                <a:gdLst/>
                <a:ahLst/>
                <a:cxnLst/>
                <a:rect l="l" t="t" r="r" b="b"/>
                <a:pathLst>
                  <a:path w="7243" h="9130" extrusionOk="0">
                    <a:moveTo>
                      <a:pt x="1522" y="0"/>
                    </a:moveTo>
                    <a:cubicBezTo>
                      <a:pt x="1477" y="0"/>
                      <a:pt x="1434" y="6"/>
                      <a:pt x="1394" y="19"/>
                    </a:cubicBezTo>
                    <a:cubicBezTo>
                      <a:pt x="1" y="459"/>
                      <a:pt x="286" y="8687"/>
                      <a:pt x="560" y="8948"/>
                    </a:cubicBezTo>
                    <a:cubicBezTo>
                      <a:pt x="566" y="8954"/>
                      <a:pt x="573" y="8956"/>
                      <a:pt x="580" y="8956"/>
                    </a:cubicBezTo>
                    <a:cubicBezTo>
                      <a:pt x="706" y="8956"/>
                      <a:pt x="1031" y="8223"/>
                      <a:pt x="1144" y="7627"/>
                    </a:cubicBezTo>
                    <a:cubicBezTo>
                      <a:pt x="1146" y="7612"/>
                      <a:pt x="1151" y="7605"/>
                      <a:pt x="1157" y="7605"/>
                    </a:cubicBezTo>
                    <a:cubicBezTo>
                      <a:pt x="1231" y="7605"/>
                      <a:pt x="1543" y="8583"/>
                      <a:pt x="1906" y="9056"/>
                    </a:cubicBezTo>
                    <a:cubicBezTo>
                      <a:pt x="1943" y="9106"/>
                      <a:pt x="1980" y="9129"/>
                      <a:pt x="2014" y="9129"/>
                    </a:cubicBezTo>
                    <a:cubicBezTo>
                      <a:pt x="2329" y="9129"/>
                      <a:pt x="2513" y="7246"/>
                      <a:pt x="2513" y="7246"/>
                    </a:cubicBezTo>
                    <a:cubicBezTo>
                      <a:pt x="2513" y="7246"/>
                      <a:pt x="3259" y="8546"/>
                      <a:pt x="3727" y="8546"/>
                    </a:cubicBezTo>
                    <a:cubicBezTo>
                      <a:pt x="3739" y="8546"/>
                      <a:pt x="3751" y="8545"/>
                      <a:pt x="3763" y="8544"/>
                    </a:cubicBezTo>
                    <a:cubicBezTo>
                      <a:pt x="4226" y="8461"/>
                      <a:pt x="3872" y="6555"/>
                      <a:pt x="4071" y="6555"/>
                    </a:cubicBezTo>
                    <a:lnTo>
                      <a:pt x="4071" y="6555"/>
                    </a:lnTo>
                    <a:cubicBezTo>
                      <a:pt x="4071" y="6555"/>
                      <a:pt x="4072" y="6555"/>
                      <a:pt x="4072" y="6555"/>
                    </a:cubicBezTo>
                    <a:cubicBezTo>
                      <a:pt x="4141" y="6555"/>
                      <a:pt x="5139" y="7824"/>
                      <a:pt x="5632" y="7824"/>
                    </a:cubicBezTo>
                    <a:cubicBezTo>
                      <a:pt x="5907" y="7824"/>
                      <a:pt x="6024" y="7431"/>
                      <a:pt x="5739" y="6210"/>
                    </a:cubicBezTo>
                    <a:cubicBezTo>
                      <a:pt x="5723" y="6126"/>
                      <a:pt x="5741" y="6091"/>
                      <a:pt x="5786" y="6091"/>
                    </a:cubicBezTo>
                    <a:cubicBezTo>
                      <a:pt x="6021" y="6091"/>
                      <a:pt x="6981" y="7088"/>
                      <a:pt x="7185" y="7088"/>
                    </a:cubicBezTo>
                    <a:cubicBezTo>
                      <a:pt x="7243" y="7088"/>
                      <a:pt x="7240" y="7009"/>
                      <a:pt x="7144" y="6805"/>
                    </a:cubicBezTo>
                    <a:cubicBezTo>
                      <a:pt x="7144" y="6805"/>
                      <a:pt x="3046"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3" name="Google Shape;383;p36"/>
              <p:cNvSpPr/>
              <p:nvPr/>
            </p:nvSpPr>
            <p:spPr>
              <a:xfrm>
                <a:off x="428698" y="3479197"/>
                <a:ext cx="116415" cy="154974"/>
              </a:xfrm>
              <a:custGeom>
                <a:avLst/>
                <a:gdLst/>
                <a:ahLst/>
                <a:cxnLst/>
                <a:rect l="l" t="t" r="r" b="b"/>
                <a:pathLst>
                  <a:path w="3632" h="4835" extrusionOk="0">
                    <a:moveTo>
                      <a:pt x="690" y="0"/>
                    </a:moveTo>
                    <a:cubicBezTo>
                      <a:pt x="274" y="0"/>
                      <a:pt x="1" y="4834"/>
                      <a:pt x="1" y="4834"/>
                    </a:cubicBezTo>
                    <a:lnTo>
                      <a:pt x="3632" y="3525"/>
                    </a:lnTo>
                    <a:cubicBezTo>
                      <a:pt x="3632" y="3525"/>
                      <a:pt x="1108" y="12"/>
                      <a:pt x="691" y="0"/>
                    </a:cubicBezTo>
                    <a:cubicBezTo>
                      <a:pt x="691" y="0"/>
                      <a:pt x="690" y="0"/>
                      <a:pt x="69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4" name="Google Shape;384;p36"/>
              <p:cNvSpPr/>
              <p:nvPr/>
            </p:nvSpPr>
            <p:spPr>
              <a:xfrm>
                <a:off x="598517" y="4285211"/>
                <a:ext cx="249625" cy="191994"/>
              </a:xfrm>
              <a:custGeom>
                <a:avLst/>
                <a:gdLst/>
                <a:ahLst/>
                <a:cxnLst/>
                <a:rect l="l" t="t" r="r" b="b"/>
                <a:pathLst>
                  <a:path w="7788" h="5990" extrusionOk="0">
                    <a:moveTo>
                      <a:pt x="6633" y="0"/>
                    </a:moveTo>
                    <a:cubicBezTo>
                      <a:pt x="6633" y="0"/>
                      <a:pt x="1" y="1727"/>
                      <a:pt x="1" y="1941"/>
                    </a:cubicBezTo>
                    <a:cubicBezTo>
                      <a:pt x="1" y="2143"/>
                      <a:pt x="1096" y="5989"/>
                      <a:pt x="1299" y="5989"/>
                    </a:cubicBezTo>
                    <a:cubicBezTo>
                      <a:pt x="1513" y="5989"/>
                      <a:pt x="7728" y="4322"/>
                      <a:pt x="7764" y="3965"/>
                    </a:cubicBezTo>
                    <a:cubicBezTo>
                      <a:pt x="7788" y="3608"/>
                      <a:pt x="6633" y="0"/>
                      <a:pt x="6633" y="0"/>
                    </a:cubicBezTo>
                    <a:close/>
                  </a:path>
                </a:pathLst>
              </a:custGeom>
              <a:solidFill>
                <a:srgbClr val="3E2F4C"/>
              </a:solidFill>
              <a:ln>
                <a:noFill/>
              </a:ln>
            </p:spPr>
            <p:txBody>
              <a:bodyPr spcFirstLastPara="1" wrap="square" lIns="91425" tIns="91425" rIns="91425" bIns="91425" anchor="ctr" anchorCtr="0">
                <a:noAutofit/>
              </a:bodyPr>
              <a:lstStyle/>
              <a:p>
                <a:endParaRPr/>
              </a:p>
            </p:txBody>
          </p:sp>
          <p:sp>
            <p:nvSpPr>
              <p:cNvPr id="385" name="Google Shape;385;p36"/>
              <p:cNvSpPr/>
              <p:nvPr/>
            </p:nvSpPr>
            <p:spPr>
              <a:xfrm>
                <a:off x="595504" y="4275659"/>
                <a:ext cx="224400" cy="98529"/>
              </a:xfrm>
              <a:custGeom>
                <a:avLst/>
                <a:gdLst/>
                <a:ahLst/>
                <a:cxnLst/>
                <a:rect l="l" t="t" r="r" b="b"/>
                <a:pathLst>
                  <a:path w="7001" h="3074" extrusionOk="0">
                    <a:moveTo>
                      <a:pt x="6643" y="1"/>
                    </a:moveTo>
                    <a:cubicBezTo>
                      <a:pt x="6643" y="1"/>
                      <a:pt x="83" y="1929"/>
                      <a:pt x="35" y="2001"/>
                    </a:cubicBezTo>
                    <a:cubicBezTo>
                      <a:pt x="0" y="2071"/>
                      <a:pt x="227" y="3074"/>
                      <a:pt x="415" y="3074"/>
                    </a:cubicBezTo>
                    <a:cubicBezTo>
                      <a:pt x="420" y="3074"/>
                      <a:pt x="424" y="3073"/>
                      <a:pt x="428" y="3072"/>
                    </a:cubicBezTo>
                    <a:cubicBezTo>
                      <a:pt x="619" y="3025"/>
                      <a:pt x="6798" y="1215"/>
                      <a:pt x="6905" y="1096"/>
                    </a:cubicBezTo>
                    <a:cubicBezTo>
                      <a:pt x="7000" y="977"/>
                      <a:pt x="6643" y="1"/>
                      <a:pt x="6643" y="1"/>
                    </a:cubicBezTo>
                    <a:close/>
                  </a:path>
                </a:pathLst>
              </a:custGeom>
              <a:solidFill>
                <a:srgbClr val="F0D7C9"/>
              </a:solidFill>
              <a:ln>
                <a:noFill/>
              </a:ln>
            </p:spPr>
            <p:txBody>
              <a:bodyPr spcFirstLastPara="1" wrap="square" lIns="91425" tIns="91425" rIns="91425" bIns="91425" anchor="ctr" anchorCtr="0">
                <a:noAutofit/>
              </a:bodyPr>
              <a:lstStyle/>
              <a:p>
                <a:endParaRPr/>
              </a:p>
            </p:txBody>
          </p:sp>
          <p:sp>
            <p:nvSpPr>
              <p:cNvPr id="386" name="Google Shape;386;p36"/>
              <p:cNvSpPr/>
              <p:nvPr/>
            </p:nvSpPr>
            <p:spPr>
              <a:xfrm>
                <a:off x="416871" y="3955799"/>
                <a:ext cx="698007" cy="953882"/>
              </a:xfrm>
              <a:custGeom>
                <a:avLst/>
                <a:gdLst/>
                <a:ahLst/>
                <a:cxnLst/>
                <a:rect l="l" t="t" r="r" b="b"/>
                <a:pathLst>
                  <a:path w="21777" h="29760" extrusionOk="0">
                    <a:moveTo>
                      <a:pt x="16291" y="1"/>
                    </a:moveTo>
                    <a:cubicBezTo>
                      <a:pt x="10984" y="1"/>
                      <a:pt x="1251" y="800"/>
                      <a:pt x="1251" y="800"/>
                    </a:cubicBezTo>
                    <a:cubicBezTo>
                      <a:pt x="0" y="919"/>
                      <a:pt x="167" y="16040"/>
                      <a:pt x="4513" y="18088"/>
                    </a:cubicBezTo>
                    <a:cubicBezTo>
                      <a:pt x="8859" y="20112"/>
                      <a:pt x="9704" y="21255"/>
                      <a:pt x="9752" y="23350"/>
                    </a:cubicBezTo>
                    <a:cubicBezTo>
                      <a:pt x="9799" y="25446"/>
                      <a:pt x="5418" y="27946"/>
                      <a:pt x="6489" y="28875"/>
                    </a:cubicBezTo>
                    <a:cubicBezTo>
                      <a:pt x="7089" y="29394"/>
                      <a:pt x="9005" y="29760"/>
                      <a:pt x="11121" y="29760"/>
                    </a:cubicBezTo>
                    <a:cubicBezTo>
                      <a:pt x="12743" y="29760"/>
                      <a:pt x="14482" y="29545"/>
                      <a:pt x="15836" y="29018"/>
                    </a:cubicBezTo>
                    <a:cubicBezTo>
                      <a:pt x="18967" y="27815"/>
                      <a:pt x="13466" y="26553"/>
                      <a:pt x="13324" y="23600"/>
                    </a:cubicBezTo>
                    <a:cubicBezTo>
                      <a:pt x="13169" y="20659"/>
                      <a:pt x="13264" y="19397"/>
                      <a:pt x="17515" y="17111"/>
                    </a:cubicBezTo>
                    <a:cubicBezTo>
                      <a:pt x="21777" y="14837"/>
                      <a:pt x="20182" y="1419"/>
                      <a:pt x="19634" y="371"/>
                    </a:cubicBezTo>
                    <a:cubicBezTo>
                      <a:pt x="19491" y="101"/>
                      <a:pt x="18168" y="1"/>
                      <a:pt x="162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7" name="Google Shape;387;p36"/>
              <p:cNvSpPr/>
              <p:nvPr/>
            </p:nvSpPr>
            <p:spPr>
              <a:xfrm>
                <a:off x="192850" y="4086352"/>
                <a:ext cx="582779" cy="558996"/>
              </a:xfrm>
              <a:custGeom>
                <a:avLst/>
                <a:gdLst/>
                <a:ahLst/>
                <a:cxnLst/>
                <a:rect l="l" t="t" r="r" b="b"/>
                <a:pathLst>
                  <a:path w="18182" h="17440" extrusionOk="0">
                    <a:moveTo>
                      <a:pt x="9768" y="1"/>
                    </a:moveTo>
                    <a:cubicBezTo>
                      <a:pt x="7880" y="1"/>
                      <a:pt x="3744" y="367"/>
                      <a:pt x="2275" y="3442"/>
                    </a:cubicBezTo>
                    <a:cubicBezTo>
                      <a:pt x="0" y="8193"/>
                      <a:pt x="2525" y="11729"/>
                      <a:pt x="6454" y="13765"/>
                    </a:cubicBezTo>
                    <a:cubicBezTo>
                      <a:pt x="10383" y="15813"/>
                      <a:pt x="16455" y="14955"/>
                      <a:pt x="17229" y="16836"/>
                    </a:cubicBezTo>
                    <a:cubicBezTo>
                      <a:pt x="17406" y="17264"/>
                      <a:pt x="17578" y="17440"/>
                      <a:pt x="17713" y="17440"/>
                    </a:cubicBezTo>
                    <a:cubicBezTo>
                      <a:pt x="18165" y="17440"/>
                      <a:pt x="18181" y="15438"/>
                      <a:pt x="16455" y="14336"/>
                    </a:cubicBezTo>
                    <a:cubicBezTo>
                      <a:pt x="14228" y="12907"/>
                      <a:pt x="5275" y="12122"/>
                      <a:pt x="4668" y="7502"/>
                    </a:cubicBezTo>
                    <a:cubicBezTo>
                      <a:pt x="4227" y="4109"/>
                      <a:pt x="8371" y="3549"/>
                      <a:pt x="9740" y="3525"/>
                    </a:cubicBezTo>
                    <a:cubicBezTo>
                      <a:pt x="11097" y="3502"/>
                      <a:pt x="10728" y="37"/>
                      <a:pt x="10728" y="37"/>
                    </a:cubicBezTo>
                    <a:cubicBezTo>
                      <a:pt x="10728" y="37"/>
                      <a:pt x="10358" y="1"/>
                      <a:pt x="976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8" name="Google Shape;388;p36"/>
              <p:cNvSpPr/>
              <p:nvPr/>
            </p:nvSpPr>
            <p:spPr>
              <a:xfrm>
                <a:off x="751251" y="4077377"/>
                <a:ext cx="573547" cy="568227"/>
              </a:xfrm>
              <a:custGeom>
                <a:avLst/>
                <a:gdLst/>
                <a:ahLst/>
                <a:cxnLst/>
                <a:rect l="l" t="t" r="r" b="b"/>
                <a:pathLst>
                  <a:path w="17894" h="17728" extrusionOk="0">
                    <a:moveTo>
                      <a:pt x="8357" y="1"/>
                    </a:moveTo>
                    <a:cubicBezTo>
                      <a:pt x="7473" y="1"/>
                      <a:pt x="6880" y="79"/>
                      <a:pt x="6880" y="79"/>
                    </a:cubicBezTo>
                    <a:cubicBezTo>
                      <a:pt x="6880" y="79"/>
                      <a:pt x="6632" y="3532"/>
                      <a:pt x="7985" y="3532"/>
                    </a:cubicBezTo>
                    <a:cubicBezTo>
                      <a:pt x="7990" y="3532"/>
                      <a:pt x="7995" y="3532"/>
                      <a:pt x="7999" y="3531"/>
                    </a:cubicBezTo>
                    <a:cubicBezTo>
                      <a:pt x="8048" y="3530"/>
                      <a:pt x="8099" y="3529"/>
                      <a:pt x="8155" y="3529"/>
                    </a:cubicBezTo>
                    <a:cubicBezTo>
                      <a:pt x="9640" y="3529"/>
                      <a:pt x="13524" y="4035"/>
                      <a:pt x="13202" y="7318"/>
                    </a:cubicBezTo>
                    <a:cubicBezTo>
                      <a:pt x="12762" y="11949"/>
                      <a:pt x="3844" y="13068"/>
                      <a:pt x="1665" y="14569"/>
                    </a:cubicBezTo>
                    <a:cubicBezTo>
                      <a:pt x="0" y="15730"/>
                      <a:pt x="78" y="17728"/>
                      <a:pt x="522" y="17728"/>
                    </a:cubicBezTo>
                    <a:cubicBezTo>
                      <a:pt x="656" y="17728"/>
                      <a:pt x="824" y="17546"/>
                      <a:pt x="987" y="17105"/>
                    </a:cubicBezTo>
                    <a:cubicBezTo>
                      <a:pt x="1689" y="15200"/>
                      <a:pt x="7785" y="15819"/>
                      <a:pt x="11643" y="13652"/>
                    </a:cubicBezTo>
                    <a:cubicBezTo>
                      <a:pt x="15500" y="11497"/>
                      <a:pt x="17893" y="7853"/>
                      <a:pt x="15453" y="3186"/>
                    </a:cubicBezTo>
                    <a:cubicBezTo>
                      <a:pt x="14006" y="418"/>
                      <a:pt x="10401" y="1"/>
                      <a:pt x="835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9" name="Google Shape;389;p36"/>
              <p:cNvSpPr/>
              <p:nvPr/>
            </p:nvSpPr>
            <p:spPr>
              <a:xfrm>
                <a:off x="589735" y="4086480"/>
                <a:ext cx="326711" cy="333186"/>
              </a:xfrm>
              <a:custGeom>
                <a:avLst/>
                <a:gdLst/>
                <a:ahLst/>
                <a:cxnLst/>
                <a:rect l="l" t="t" r="r" b="b"/>
                <a:pathLst>
                  <a:path w="10193" h="10395" extrusionOk="0">
                    <a:moveTo>
                      <a:pt x="4200" y="1"/>
                    </a:moveTo>
                    <a:cubicBezTo>
                      <a:pt x="3546" y="1"/>
                      <a:pt x="3239" y="3843"/>
                      <a:pt x="3239" y="3843"/>
                    </a:cubicBezTo>
                    <a:cubicBezTo>
                      <a:pt x="3239" y="3843"/>
                      <a:pt x="1" y="4629"/>
                      <a:pt x="1" y="5248"/>
                    </a:cubicBezTo>
                    <a:cubicBezTo>
                      <a:pt x="13" y="5891"/>
                      <a:pt x="2144" y="7319"/>
                      <a:pt x="2144" y="7319"/>
                    </a:cubicBezTo>
                    <a:cubicBezTo>
                      <a:pt x="2144" y="7319"/>
                      <a:pt x="1561" y="10070"/>
                      <a:pt x="2096" y="10367"/>
                    </a:cubicBezTo>
                    <a:cubicBezTo>
                      <a:pt x="2130" y="10386"/>
                      <a:pt x="2172" y="10395"/>
                      <a:pt x="2221" y="10395"/>
                    </a:cubicBezTo>
                    <a:cubicBezTo>
                      <a:pt x="2957" y="10395"/>
                      <a:pt x="5323" y="8427"/>
                      <a:pt x="5323" y="8427"/>
                    </a:cubicBezTo>
                    <a:cubicBezTo>
                      <a:pt x="5323" y="8427"/>
                      <a:pt x="7560" y="9889"/>
                      <a:pt x="8520" y="9889"/>
                    </a:cubicBezTo>
                    <a:cubicBezTo>
                      <a:pt x="8676" y="9889"/>
                      <a:pt x="8798" y="9850"/>
                      <a:pt x="8871" y="9760"/>
                    </a:cubicBezTo>
                    <a:cubicBezTo>
                      <a:pt x="9371" y="9117"/>
                      <a:pt x="7990" y="6379"/>
                      <a:pt x="7990" y="6379"/>
                    </a:cubicBezTo>
                    <a:cubicBezTo>
                      <a:pt x="7990" y="6379"/>
                      <a:pt x="10193" y="4248"/>
                      <a:pt x="9967" y="3819"/>
                    </a:cubicBezTo>
                    <a:cubicBezTo>
                      <a:pt x="9740" y="3414"/>
                      <a:pt x="6490" y="3367"/>
                      <a:pt x="6490" y="3367"/>
                    </a:cubicBezTo>
                    <a:cubicBezTo>
                      <a:pt x="6490" y="3367"/>
                      <a:pt x="5073" y="545"/>
                      <a:pt x="4323" y="45"/>
                    </a:cubicBezTo>
                    <a:cubicBezTo>
                      <a:pt x="4281" y="15"/>
                      <a:pt x="4240" y="1"/>
                      <a:pt x="420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0" name="Google Shape;390;p36"/>
              <p:cNvSpPr/>
              <p:nvPr/>
            </p:nvSpPr>
            <p:spPr>
              <a:xfrm>
                <a:off x="964021" y="4005994"/>
                <a:ext cx="76766" cy="259593"/>
              </a:xfrm>
              <a:custGeom>
                <a:avLst/>
                <a:gdLst/>
                <a:ahLst/>
                <a:cxnLst/>
                <a:rect l="l" t="t" r="r" b="b"/>
                <a:pathLst>
                  <a:path w="2395" h="8099" extrusionOk="0">
                    <a:moveTo>
                      <a:pt x="687" y="0"/>
                    </a:moveTo>
                    <a:cubicBezTo>
                      <a:pt x="200" y="0"/>
                      <a:pt x="0" y="397"/>
                      <a:pt x="64" y="841"/>
                    </a:cubicBezTo>
                    <a:cubicBezTo>
                      <a:pt x="64" y="841"/>
                      <a:pt x="683" y="5139"/>
                      <a:pt x="802" y="7271"/>
                    </a:cubicBezTo>
                    <a:cubicBezTo>
                      <a:pt x="834" y="7842"/>
                      <a:pt x="975" y="8099"/>
                      <a:pt x="1153" y="8099"/>
                    </a:cubicBezTo>
                    <a:cubicBezTo>
                      <a:pt x="1639" y="8099"/>
                      <a:pt x="2395" y="6193"/>
                      <a:pt x="1933" y="3580"/>
                    </a:cubicBezTo>
                    <a:cubicBezTo>
                      <a:pt x="1314" y="8"/>
                      <a:pt x="1504" y="139"/>
                      <a:pt x="885" y="20"/>
                    </a:cubicBezTo>
                    <a:cubicBezTo>
                      <a:pt x="814" y="6"/>
                      <a:pt x="748" y="0"/>
                      <a:pt x="6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1" name="Google Shape;391;p36"/>
              <p:cNvSpPr/>
              <p:nvPr/>
            </p:nvSpPr>
            <p:spPr>
              <a:xfrm>
                <a:off x="952963" y="4289282"/>
                <a:ext cx="76830" cy="173821"/>
              </a:xfrm>
              <a:custGeom>
                <a:avLst/>
                <a:gdLst/>
                <a:ahLst/>
                <a:cxnLst/>
                <a:rect l="l" t="t" r="r" b="b"/>
                <a:pathLst>
                  <a:path w="2397" h="5423" extrusionOk="0">
                    <a:moveTo>
                      <a:pt x="1750" y="0"/>
                    </a:moveTo>
                    <a:cubicBezTo>
                      <a:pt x="1544" y="0"/>
                      <a:pt x="1359" y="173"/>
                      <a:pt x="1325" y="552"/>
                    </a:cubicBezTo>
                    <a:cubicBezTo>
                      <a:pt x="1269" y="1426"/>
                      <a:pt x="0" y="5422"/>
                      <a:pt x="735" y="5422"/>
                    </a:cubicBezTo>
                    <a:cubicBezTo>
                      <a:pt x="781" y="5422"/>
                      <a:pt x="834" y="5407"/>
                      <a:pt x="897" y="5374"/>
                    </a:cubicBezTo>
                    <a:cubicBezTo>
                      <a:pt x="1968" y="4802"/>
                      <a:pt x="2397" y="992"/>
                      <a:pt x="2397" y="992"/>
                    </a:cubicBezTo>
                    <a:cubicBezTo>
                      <a:pt x="2397" y="365"/>
                      <a:pt x="2050" y="0"/>
                      <a:pt x="175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392" name="Google Shape;392;p36"/>
            <p:cNvGrpSpPr/>
            <p:nvPr/>
          </p:nvGrpSpPr>
          <p:grpSpPr>
            <a:xfrm>
              <a:off x="16163" y="4745561"/>
              <a:ext cx="1260144" cy="336199"/>
              <a:chOff x="7827651" y="4820448"/>
              <a:chExt cx="1260144" cy="336199"/>
            </a:xfrm>
          </p:grpSpPr>
          <p:sp>
            <p:nvSpPr>
              <p:cNvPr id="393" name="Google Shape;393;p36"/>
              <p:cNvSpPr/>
              <p:nvPr/>
            </p:nvSpPr>
            <p:spPr>
              <a:xfrm>
                <a:off x="7827651" y="4821121"/>
                <a:ext cx="1260144" cy="335526"/>
              </a:xfrm>
              <a:custGeom>
                <a:avLst/>
                <a:gdLst/>
                <a:ahLst/>
                <a:cxnLst/>
                <a:rect l="l" t="t" r="r" b="b"/>
                <a:pathLst>
                  <a:path w="39315" h="10468" extrusionOk="0">
                    <a:moveTo>
                      <a:pt x="24492" y="1"/>
                    </a:moveTo>
                    <a:cubicBezTo>
                      <a:pt x="17768" y="1"/>
                      <a:pt x="10462" y="142"/>
                      <a:pt x="7418" y="615"/>
                    </a:cubicBezTo>
                    <a:cubicBezTo>
                      <a:pt x="1262" y="1568"/>
                      <a:pt x="0" y="9283"/>
                      <a:pt x="7370" y="10235"/>
                    </a:cubicBezTo>
                    <a:cubicBezTo>
                      <a:pt x="8701" y="10405"/>
                      <a:pt x="11366" y="10467"/>
                      <a:pt x="14587" y="10467"/>
                    </a:cubicBezTo>
                    <a:cubicBezTo>
                      <a:pt x="23841" y="10467"/>
                      <a:pt x="37684" y="9950"/>
                      <a:pt x="37684" y="9950"/>
                    </a:cubicBezTo>
                    <a:cubicBezTo>
                      <a:pt x="38696" y="9950"/>
                      <a:pt x="39315" y="413"/>
                      <a:pt x="38100" y="234"/>
                    </a:cubicBezTo>
                    <a:cubicBezTo>
                      <a:pt x="37490" y="144"/>
                      <a:pt x="31288" y="1"/>
                      <a:pt x="24492" y="1"/>
                    </a:cubicBezTo>
                    <a:close/>
                  </a:path>
                </a:pathLst>
              </a:custGeom>
              <a:solidFill>
                <a:srgbClr val="D37D94"/>
              </a:solidFill>
              <a:ln>
                <a:noFill/>
              </a:ln>
            </p:spPr>
            <p:txBody>
              <a:bodyPr spcFirstLastPara="1" wrap="square" lIns="91425" tIns="91425" rIns="91425" bIns="91425" anchor="ctr" anchorCtr="0">
                <a:noAutofit/>
              </a:bodyPr>
              <a:lstStyle/>
              <a:p>
                <a:endParaRPr/>
              </a:p>
            </p:txBody>
          </p:sp>
          <p:sp>
            <p:nvSpPr>
              <p:cNvPr id="394" name="Google Shape;394;p36"/>
              <p:cNvSpPr/>
              <p:nvPr/>
            </p:nvSpPr>
            <p:spPr>
              <a:xfrm>
                <a:off x="7932209" y="4881478"/>
                <a:ext cx="1154820" cy="201610"/>
              </a:xfrm>
              <a:custGeom>
                <a:avLst/>
                <a:gdLst/>
                <a:ahLst/>
                <a:cxnLst/>
                <a:rect l="l" t="t" r="r" b="b"/>
                <a:pathLst>
                  <a:path w="36029" h="6290" extrusionOk="0">
                    <a:moveTo>
                      <a:pt x="16198" y="0"/>
                    </a:moveTo>
                    <a:cubicBezTo>
                      <a:pt x="11963" y="0"/>
                      <a:pt x="8193" y="69"/>
                      <a:pt x="6406" y="268"/>
                    </a:cubicBezTo>
                    <a:cubicBezTo>
                      <a:pt x="1156" y="852"/>
                      <a:pt x="1" y="5424"/>
                      <a:pt x="6287" y="5995"/>
                    </a:cubicBezTo>
                    <a:cubicBezTo>
                      <a:pt x="8976" y="6241"/>
                      <a:pt x="18846" y="6289"/>
                      <a:pt x="26185" y="6289"/>
                    </a:cubicBezTo>
                    <a:cubicBezTo>
                      <a:pt x="30934" y="6289"/>
                      <a:pt x="34624" y="6269"/>
                      <a:pt x="34624" y="6269"/>
                    </a:cubicBezTo>
                    <a:cubicBezTo>
                      <a:pt x="35505" y="6269"/>
                      <a:pt x="36029" y="459"/>
                      <a:pt x="34981" y="328"/>
                    </a:cubicBezTo>
                    <a:cubicBezTo>
                      <a:pt x="34291" y="257"/>
                      <a:pt x="24378" y="0"/>
                      <a:pt x="16198" y="0"/>
                    </a:cubicBezTo>
                    <a:close/>
                  </a:path>
                </a:pathLst>
              </a:custGeom>
              <a:solidFill>
                <a:srgbClr val="FDFBEB"/>
              </a:solidFill>
              <a:ln>
                <a:noFill/>
              </a:ln>
            </p:spPr>
            <p:txBody>
              <a:bodyPr spcFirstLastPara="1" wrap="square" lIns="91425" tIns="91425" rIns="91425" bIns="91425" anchor="ctr" anchorCtr="0">
                <a:noAutofit/>
              </a:bodyPr>
              <a:lstStyle/>
              <a:p>
                <a:endParaRPr/>
              </a:p>
            </p:txBody>
          </p:sp>
          <p:sp>
            <p:nvSpPr>
              <p:cNvPr id="395" name="Google Shape;395;p36"/>
              <p:cNvSpPr/>
              <p:nvPr/>
            </p:nvSpPr>
            <p:spPr>
              <a:xfrm>
                <a:off x="8026093" y="4921737"/>
                <a:ext cx="1048726" cy="17597"/>
              </a:xfrm>
              <a:custGeom>
                <a:avLst/>
                <a:gdLst/>
                <a:ahLst/>
                <a:cxnLst/>
                <a:rect l="l" t="t" r="r" b="b"/>
                <a:pathLst>
                  <a:path w="32719" h="549" extrusionOk="0">
                    <a:moveTo>
                      <a:pt x="12" y="0"/>
                    </a:moveTo>
                    <a:lnTo>
                      <a:pt x="1" y="393"/>
                    </a:lnTo>
                    <a:cubicBezTo>
                      <a:pt x="72" y="393"/>
                      <a:pt x="6263" y="548"/>
                      <a:pt x="11216" y="548"/>
                    </a:cubicBezTo>
                    <a:cubicBezTo>
                      <a:pt x="12455" y="548"/>
                      <a:pt x="13633" y="536"/>
                      <a:pt x="14621" y="512"/>
                    </a:cubicBezTo>
                    <a:cubicBezTo>
                      <a:pt x="16237" y="473"/>
                      <a:pt x="18770" y="459"/>
                      <a:pt x="21435" y="459"/>
                    </a:cubicBezTo>
                    <a:cubicBezTo>
                      <a:pt x="26766" y="459"/>
                      <a:pt x="32624" y="512"/>
                      <a:pt x="32719" y="512"/>
                    </a:cubicBezTo>
                    <a:lnTo>
                      <a:pt x="32719" y="119"/>
                    </a:lnTo>
                    <a:cubicBezTo>
                      <a:pt x="32624" y="119"/>
                      <a:pt x="26761" y="67"/>
                      <a:pt x="21423" y="67"/>
                    </a:cubicBezTo>
                    <a:cubicBezTo>
                      <a:pt x="18754" y="67"/>
                      <a:pt x="16217" y="80"/>
                      <a:pt x="14598" y="119"/>
                    </a:cubicBezTo>
                    <a:cubicBezTo>
                      <a:pt x="13631" y="143"/>
                      <a:pt x="12472" y="153"/>
                      <a:pt x="11235" y="153"/>
                    </a:cubicBezTo>
                    <a:cubicBezTo>
                      <a:pt x="6288" y="153"/>
                      <a:pt x="98" y="0"/>
                      <a:pt x="12" y="0"/>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6" name="Google Shape;396;p36"/>
              <p:cNvSpPr/>
              <p:nvPr/>
            </p:nvSpPr>
            <p:spPr>
              <a:xfrm>
                <a:off x="7995578" y="4977830"/>
                <a:ext cx="1082317" cy="21026"/>
              </a:xfrm>
              <a:custGeom>
                <a:avLst/>
                <a:gdLst/>
                <a:ahLst/>
                <a:cxnLst/>
                <a:rect l="l" t="t" r="r" b="b"/>
                <a:pathLst>
                  <a:path w="33767" h="656" extrusionOk="0">
                    <a:moveTo>
                      <a:pt x="12" y="1"/>
                    </a:moveTo>
                    <a:lnTo>
                      <a:pt x="0" y="405"/>
                    </a:lnTo>
                    <a:cubicBezTo>
                      <a:pt x="72" y="405"/>
                      <a:pt x="6072" y="655"/>
                      <a:pt x="11573" y="655"/>
                    </a:cubicBezTo>
                    <a:cubicBezTo>
                      <a:pt x="12502" y="655"/>
                      <a:pt x="13407" y="644"/>
                      <a:pt x="14276" y="644"/>
                    </a:cubicBezTo>
                    <a:cubicBezTo>
                      <a:pt x="20265" y="524"/>
                      <a:pt x="33635" y="524"/>
                      <a:pt x="33766" y="524"/>
                    </a:cubicBezTo>
                    <a:lnTo>
                      <a:pt x="33766" y="120"/>
                    </a:lnTo>
                    <a:cubicBezTo>
                      <a:pt x="33635" y="120"/>
                      <a:pt x="20265" y="120"/>
                      <a:pt x="14252" y="239"/>
                    </a:cubicBezTo>
                    <a:cubicBezTo>
                      <a:pt x="13447" y="253"/>
                      <a:pt x="12604" y="259"/>
                      <a:pt x="11745" y="259"/>
                    </a:cubicBezTo>
                    <a:cubicBezTo>
                      <a:pt x="6215" y="259"/>
                      <a:pt x="84" y="1"/>
                      <a:pt x="12" y="1"/>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7" name="Google Shape;397;p36"/>
              <p:cNvSpPr/>
              <p:nvPr/>
            </p:nvSpPr>
            <p:spPr>
              <a:xfrm>
                <a:off x="8010836" y="5025910"/>
                <a:ext cx="1052155" cy="27886"/>
              </a:xfrm>
              <a:custGeom>
                <a:avLst/>
                <a:gdLst/>
                <a:ahLst/>
                <a:cxnLst/>
                <a:rect l="l" t="t" r="r" b="b"/>
                <a:pathLst>
                  <a:path w="32826" h="870" extrusionOk="0">
                    <a:moveTo>
                      <a:pt x="0" y="1"/>
                    </a:moveTo>
                    <a:lnTo>
                      <a:pt x="0" y="406"/>
                    </a:lnTo>
                    <a:cubicBezTo>
                      <a:pt x="131" y="417"/>
                      <a:pt x="13228" y="537"/>
                      <a:pt x="16919" y="763"/>
                    </a:cubicBezTo>
                    <a:cubicBezTo>
                      <a:pt x="18169" y="834"/>
                      <a:pt x="20348" y="870"/>
                      <a:pt x="22706" y="870"/>
                    </a:cubicBezTo>
                    <a:cubicBezTo>
                      <a:pt x="27385" y="870"/>
                      <a:pt x="32754" y="763"/>
                      <a:pt x="32826" y="763"/>
                    </a:cubicBezTo>
                    <a:lnTo>
                      <a:pt x="32814" y="358"/>
                    </a:lnTo>
                    <a:cubicBezTo>
                      <a:pt x="32735" y="358"/>
                      <a:pt x="27353" y="459"/>
                      <a:pt x="22680" y="459"/>
                    </a:cubicBezTo>
                    <a:cubicBezTo>
                      <a:pt x="20344" y="459"/>
                      <a:pt x="18185" y="433"/>
                      <a:pt x="16955" y="358"/>
                    </a:cubicBezTo>
                    <a:cubicBezTo>
                      <a:pt x="13240" y="120"/>
                      <a:pt x="131" y="1"/>
                      <a:pt x="0" y="1"/>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8" name="Google Shape;398;p36"/>
              <p:cNvSpPr/>
              <p:nvPr/>
            </p:nvSpPr>
            <p:spPr>
              <a:xfrm>
                <a:off x="7828035" y="4820448"/>
                <a:ext cx="1241457" cy="335974"/>
              </a:xfrm>
              <a:custGeom>
                <a:avLst/>
                <a:gdLst/>
                <a:ahLst/>
                <a:cxnLst/>
                <a:rect l="l" t="t" r="r" b="b"/>
                <a:pathLst>
                  <a:path w="38732" h="10482" extrusionOk="0">
                    <a:moveTo>
                      <a:pt x="24708" y="1"/>
                    </a:moveTo>
                    <a:cubicBezTo>
                      <a:pt x="17927" y="1"/>
                      <a:pt x="10500" y="146"/>
                      <a:pt x="7418" y="624"/>
                    </a:cubicBezTo>
                    <a:cubicBezTo>
                      <a:pt x="1286" y="1577"/>
                      <a:pt x="0" y="9292"/>
                      <a:pt x="7370" y="10245"/>
                    </a:cubicBezTo>
                    <a:cubicBezTo>
                      <a:pt x="8710" y="10417"/>
                      <a:pt x="11392" y="10481"/>
                      <a:pt x="14631" y="10481"/>
                    </a:cubicBezTo>
                    <a:cubicBezTo>
                      <a:pt x="23886" y="10481"/>
                      <a:pt x="37684" y="9959"/>
                      <a:pt x="37684" y="9959"/>
                    </a:cubicBezTo>
                    <a:cubicBezTo>
                      <a:pt x="37969" y="9959"/>
                      <a:pt x="38219" y="9233"/>
                      <a:pt x="38410" y="8173"/>
                    </a:cubicBezTo>
                    <a:lnTo>
                      <a:pt x="38410" y="8173"/>
                    </a:lnTo>
                    <a:cubicBezTo>
                      <a:pt x="36675" y="8181"/>
                      <a:pt x="33514" y="8192"/>
                      <a:pt x="29890" y="8192"/>
                    </a:cubicBezTo>
                    <a:cubicBezTo>
                      <a:pt x="22244" y="8192"/>
                      <a:pt x="12537" y="8141"/>
                      <a:pt x="9823" y="7899"/>
                    </a:cubicBezTo>
                    <a:cubicBezTo>
                      <a:pt x="3155" y="7328"/>
                      <a:pt x="4394" y="2756"/>
                      <a:pt x="9942" y="2172"/>
                    </a:cubicBezTo>
                    <a:cubicBezTo>
                      <a:pt x="11839" y="1976"/>
                      <a:pt x="15842" y="1908"/>
                      <a:pt x="20334" y="1908"/>
                    </a:cubicBezTo>
                    <a:cubicBezTo>
                      <a:pt x="27292" y="1908"/>
                      <a:pt x="35425" y="2071"/>
                      <a:pt x="38731" y="2172"/>
                    </a:cubicBezTo>
                    <a:cubicBezTo>
                      <a:pt x="38636" y="1077"/>
                      <a:pt x="38446" y="279"/>
                      <a:pt x="38100" y="243"/>
                    </a:cubicBezTo>
                    <a:cubicBezTo>
                      <a:pt x="37496" y="143"/>
                      <a:pt x="31419" y="1"/>
                      <a:pt x="247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99" name="Google Shape;399;p36"/>
            <p:cNvSpPr/>
            <p:nvPr/>
          </p:nvSpPr>
          <p:spPr>
            <a:xfrm flipH="1">
              <a:off x="1083266" y="3749396"/>
              <a:ext cx="970870" cy="135251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06" name="Google Shape;299;p36">
            <a:extLst>
              <a:ext uri="{FF2B5EF4-FFF2-40B4-BE49-F238E27FC236}">
                <a16:creationId xmlns="" xmlns:a16="http://schemas.microsoft.com/office/drawing/2014/main" id="{29A1A10D-E3A0-4BE6-A6D5-777A3A51E08A}"/>
              </a:ext>
            </a:extLst>
          </p:cNvPr>
          <p:cNvSpPr txBox="1">
            <a:spLocks/>
          </p:cNvSpPr>
          <p:nvPr/>
        </p:nvSpPr>
        <p:spPr>
          <a:xfrm>
            <a:off x="55235" y="2099575"/>
            <a:ext cx="9033539"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4000" b="1" dirty="0" smtClean="0">
                <a:solidFill>
                  <a:srgbClr val="002060"/>
                </a:solidFill>
                <a:latin typeface="Times New Roman" pitchFamily="18" charset="0"/>
                <a:cs typeface="Times New Roman" pitchFamily="18" charset="0"/>
              </a:rPr>
              <a:t>ÔN</a:t>
            </a:r>
            <a:r>
              <a:rPr lang="en-US" sz="4000" b="1" dirty="0" smtClean="0">
                <a:solidFill>
                  <a:srgbClr val="002060"/>
                </a:solidFill>
                <a:latin typeface="#9Slide03 AllRoundGothic" panose="020B0703020202020104" charset="0"/>
              </a:rPr>
              <a:t> </a:t>
            </a:r>
            <a:r>
              <a:rPr lang="en-US" sz="4000" dirty="0" smtClean="0">
                <a:solidFill>
                  <a:srgbClr val="002060"/>
                </a:solidFill>
                <a:latin typeface="#9Slide03 AllRoundGothic" panose="020B0703020202020104" charset="0"/>
              </a:rPr>
              <a:t>TẬP CHƯƠNG 5</a:t>
            </a:r>
            <a:endParaRPr lang="en-US" sz="4000" dirty="0">
              <a:solidFill>
                <a:srgbClr val="002060"/>
              </a:solidFill>
              <a:latin typeface="#9Slide03 AllRoundGothic" panose="020B0703020202020104" charset="0"/>
            </a:endParaRPr>
          </a:p>
        </p:txBody>
      </p:sp>
      <p:grpSp>
        <p:nvGrpSpPr>
          <p:cNvPr id="107" name="Google Shape;1294;p55">
            <a:extLst>
              <a:ext uri="{FF2B5EF4-FFF2-40B4-BE49-F238E27FC236}">
                <a16:creationId xmlns="" xmlns:a16="http://schemas.microsoft.com/office/drawing/2014/main" id="{CB020DD3-76FB-42D7-A65D-9CFB0D82C246}"/>
              </a:ext>
            </a:extLst>
          </p:cNvPr>
          <p:cNvGrpSpPr/>
          <p:nvPr/>
        </p:nvGrpSpPr>
        <p:grpSpPr>
          <a:xfrm>
            <a:off x="7598760" y="2571754"/>
            <a:ext cx="1342042" cy="2551303"/>
            <a:chOff x="7169780" y="2027169"/>
            <a:chExt cx="1650532" cy="3095884"/>
          </a:xfrm>
        </p:grpSpPr>
        <p:grpSp>
          <p:nvGrpSpPr>
            <p:cNvPr id="108" name="Google Shape;1295;p55">
              <a:extLst>
                <a:ext uri="{FF2B5EF4-FFF2-40B4-BE49-F238E27FC236}">
                  <a16:creationId xmlns="" xmlns:a16="http://schemas.microsoft.com/office/drawing/2014/main" id="{0B8A6A4A-C12A-4BDB-BA88-AE2BFB83C505}"/>
                </a:ext>
              </a:extLst>
            </p:cNvPr>
            <p:cNvGrpSpPr/>
            <p:nvPr/>
          </p:nvGrpSpPr>
          <p:grpSpPr>
            <a:xfrm>
              <a:off x="7414075" y="2589300"/>
              <a:ext cx="1406237" cy="2533753"/>
              <a:chOff x="7414075" y="2589300"/>
              <a:chExt cx="1406237" cy="2533753"/>
            </a:xfrm>
          </p:grpSpPr>
          <p:sp>
            <p:nvSpPr>
              <p:cNvPr id="115" name="Google Shape;1296;p55">
                <a:extLst>
                  <a:ext uri="{FF2B5EF4-FFF2-40B4-BE49-F238E27FC236}">
                    <a16:creationId xmlns="" xmlns:a16="http://schemas.microsoft.com/office/drawing/2014/main" id="{58CE7A9E-D309-4E63-81FB-C8881A87964B}"/>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16" name="Google Shape;1297;p55">
                <a:extLst>
                  <a:ext uri="{FF2B5EF4-FFF2-40B4-BE49-F238E27FC236}">
                    <a16:creationId xmlns="" xmlns:a16="http://schemas.microsoft.com/office/drawing/2014/main" id="{88136375-8D11-4018-9A90-30F858251B2C}"/>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17" name="Google Shape;1298;p55">
                <a:extLst>
                  <a:ext uri="{FF2B5EF4-FFF2-40B4-BE49-F238E27FC236}">
                    <a16:creationId xmlns="" xmlns:a16="http://schemas.microsoft.com/office/drawing/2014/main" id="{C05136C3-704E-4918-867A-8CC11C44BA5C}"/>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18" name="Google Shape;1299;p55">
                <a:extLst>
                  <a:ext uri="{FF2B5EF4-FFF2-40B4-BE49-F238E27FC236}">
                    <a16:creationId xmlns="" xmlns:a16="http://schemas.microsoft.com/office/drawing/2014/main" id="{9D1429B7-D0A5-4B56-89C6-F0D8B7E72AF9}"/>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19" name="Google Shape;1300;p55">
                <a:extLst>
                  <a:ext uri="{FF2B5EF4-FFF2-40B4-BE49-F238E27FC236}">
                    <a16:creationId xmlns="" xmlns:a16="http://schemas.microsoft.com/office/drawing/2014/main" id="{44F771BC-E491-4CA3-B9BB-C42C091B1E50}"/>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0" name="Google Shape;1301;p55">
                <a:extLst>
                  <a:ext uri="{FF2B5EF4-FFF2-40B4-BE49-F238E27FC236}">
                    <a16:creationId xmlns="" xmlns:a16="http://schemas.microsoft.com/office/drawing/2014/main" id="{9EBE6C91-CEA9-4186-9003-03F5714DC1E1}"/>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21" name="Google Shape;1302;p55">
                <a:extLst>
                  <a:ext uri="{FF2B5EF4-FFF2-40B4-BE49-F238E27FC236}">
                    <a16:creationId xmlns="" xmlns:a16="http://schemas.microsoft.com/office/drawing/2014/main" id="{02692AD5-E14E-4C4F-BBD1-F6229112B27E}"/>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2" name="Google Shape;1303;p55">
                <a:extLst>
                  <a:ext uri="{FF2B5EF4-FFF2-40B4-BE49-F238E27FC236}">
                    <a16:creationId xmlns="" xmlns:a16="http://schemas.microsoft.com/office/drawing/2014/main" id="{68DD4117-CC24-4FA8-BFD5-A2516D470182}"/>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23" name="Google Shape;1304;p55">
                <a:extLst>
                  <a:ext uri="{FF2B5EF4-FFF2-40B4-BE49-F238E27FC236}">
                    <a16:creationId xmlns="" xmlns:a16="http://schemas.microsoft.com/office/drawing/2014/main" id="{A85F55D6-E98D-417F-AC50-7A5FB9950C51}"/>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4" name="Google Shape;1305;p55">
                <a:extLst>
                  <a:ext uri="{FF2B5EF4-FFF2-40B4-BE49-F238E27FC236}">
                    <a16:creationId xmlns="" xmlns:a16="http://schemas.microsoft.com/office/drawing/2014/main" id="{43338B76-A57D-444F-9179-830B68A478DB}"/>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25" name="Google Shape;1306;p55">
                <a:extLst>
                  <a:ext uri="{FF2B5EF4-FFF2-40B4-BE49-F238E27FC236}">
                    <a16:creationId xmlns="" xmlns:a16="http://schemas.microsoft.com/office/drawing/2014/main" id="{1612DF97-16D5-4A97-8960-A3483CBE724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26" name="Google Shape;1307;p55">
                <a:extLst>
                  <a:ext uri="{FF2B5EF4-FFF2-40B4-BE49-F238E27FC236}">
                    <a16:creationId xmlns="" xmlns:a16="http://schemas.microsoft.com/office/drawing/2014/main" id="{EDBC6C25-EE4D-48F2-A657-D597DEE94F78}"/>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27" name="Google Shape;1308;p55">
                <a:extLst>
                  <a:ext uri="{FF2B5EF4-FFF2-40B4-BE49-F238E27FC236}">
                    <a16:creationId xmlns="" xmlns:a16="http://schemas.microsoft.com/office/drawing/2014/main" id="{0B419547-7F6D-4618-B5CE-B96F498BE35A}"/>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28" name="Google Shape;1309;p55">
                <a:extLst>
                  <a:ext uri="{FF2B5EF4-FFF2-40B4-BE49-F238E27FC236}">
                    <a16:creationId xmlns="" xmlns:a16="http://schemas.microsoft.com/office/drawing/2014/main" id="{3D368504-4FED-4528-A82C-71C12E06242E}"/>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29" name="Google Shape;1310;p55">
                <a:extLst>
                  <a:ext uri="{FF2B5EF4-FFF2-40B4-BE49-F238E27FC236}">
                    <a16:creationId xmlns="" xmlns:a16="http://schemas.microsoft.com/office/drawing/2014/main" id="{EF381210-934B-42EE-8276-D3F45BF9E09A}"/>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0" name="Google Shape;1311;p55">
                <a:extLst>
                  <a:ext uri="{FF2B5EF4-FFF2-40B4-BE49-F238E27FC236}">
                    <a16:creationId xmlns="" xmlns:a16="http://schemas.microsoft.com/office/drawing/2014/main" id="{0C462D4F-9F0A-4273-AFF4-B05EED23A566}"/>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31" name="Google Shape;1312;p55">
                <a:extLst>
                  <a:ext uri="{FF2B5EF4-FFF2-40B4-BE49-F238E27FC236}">
                    <a16:creationId xmlns="" xmlns:a16="http://schemas.microsoft.com/office/drawing/2014/main" id="{E1E9AA30-68A0-4897-A3E7-1BFF46EE2CBE}"/>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2" name="Google Shape;1313;p55">
                <a:extLst>
                  <a:ext uri="{FF2B5EF4-FFF2-40B4-BE49-F238E27FC236}">
                    <a16:creationId xmlns="" xmlns:a16="http://schemas.microsoft.com/office/drawing/2014/main" id="{D48E5A9D-8758-4247-B220-4DAECDA7BCEF}"/>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33" name="Google Shape;1314;p55">
                <a:extLst>
                  <a:ext uri="{FF2B5EF4-FFF2-40B4-BE49-F238E27FC236}">
                    <a16:creationId xmlns="" xmlns:a16="http://schemas.microsoft.com/office/drawing/2014/main" id="{FC9FE6DC-F978-403C-BFE3-8559AB87B745}"/>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4" name="Google Shape;1315;p55">
                <a:extLst>
                  <a:ext uri="{FF2B5EF4-FFF2-40B4-BE49-F238E27FC236}">
                    <a16:creationId xmlns="" xmlns:a16="http://schemas.microsoft.com/office/drawing/2014/main" id="{9154CA48-C11D-4A68-B6B2-14CB78AAC677}"/>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35" name="Google Shape;1316;p55">
                <a:extLst>
                  <a:ext uri="{FF2B5EF4-FFF2-40B4-BE49-F238E27FC236}">
                    <a16:creationId xmlns="" xmlns:a16="http://schemas.microsoft.com/office/drawing/2014/main" id="{29FD045E-D190-4241-8026-66AE5C2B0A40}"/>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892"/>
              </a:solidFill>
              <a:ln>
                <a:noFill/>
              </a:ln>
            </p:spPr>
            <p:txBody>
              <a:bodyPr spcFirstLastPara="1" wrap="square" lIns="91425" tIns="91425" rIns="91425" bIns="91425" anchor="ctr" anchorCtr="0">
                <a:noAutofit/>
              </a:bodyPr>
              <a:lstStyle/>
              <a:p>
                <a:endParaRPr/>
              </a:p>
            </p:txBody>
          </p:sp>
          <p:sp>
            <p:nvSpPr>
              <p:cNvPr id="136" name="Google Shape;1317;p55">
                <a:extLst>
                  <a:ext uri="{FF2B5EF4-FFF2-40B4-BE49-F238E27FC236}">
                    <a16:creationId xmlns="" xmlns:a16="http://schemas.microsoft.com/office/drawing/2014/main" id="{03838ADD-DEFC-4B82-B95D-B8570A8079D4}"/>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37" name="Google Shape;1318;p55">
                <a:extLst>
                  <a:ext uri="{FF2B5EF4-FFF2-40B4-BE49-F238E27FC236}">
                    <a16:creationId xmlns="" xmlns:a16="http://schemas.microsoft.com/office/drawing/2014/main" id="{F3E2CE3A-F3D0-43B4-9A04-6EBC168A62C9}"/>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38" name="Google Shape;1319;p55">
                <a:extLst>
                  <a:ext uri="{FF2B5EF4-FFF2-40B4-BE49-F238E27FC236}">
                    <a16:creationId xmlns="" xmlns:a16="http://schemas.microsoft.com/office/drawing/2014/main" id="{C547F907-2FDF-470E-80B6-158803AB3169}"/>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39" name="Google Shape;1320;p55">
                <a:extLst>
                  <a:ext uri="{FF2B5EF4-FFF2-40B4-BE49-F238E27FC236}">
                    <a16:creationId xmlns="" xmlns:a16="http://schemas.microsoft.com/office/drawing/2014/main" id="{6B34A7C3-090A-468D-A606-52709145967C}"/>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40" name="Google Shape;1321;p55">
                <a:extLst>
                  <a:ext uri="{FF2B5EF4-FFF2-40B4-BE49-F238E27FC236}">
                    <a16:creationId xmlns="" xmlns:a16="http://schemas.microsoft.com/office/drawing/2014/main" id="{22F00420-1DCE-41E5-B80F-4A1C733F53ED}"/>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41" name="Google Shape;1322;p55">
                <a:extLst>
                  <a:ext uri="{FF2B5EF4-FFF2-40B4-BE49-F238E27FC236}">
                    <a16:creationId xmlns="" xmlns:a16="http://schemas.microsoft.com/office/drawing/2014/main" id="{84A5D146-1CA5-42A2-8998-786CB367602B}"/>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2" name="Google Shape;1323;p55">
                <a:extLst>
                  <a:ext uri="{FF2B5EF4-FFF2-40B4-BE49-F238E27FC236}">
                    <a16:creationId xmlns="" xmlns:a16="http://schemas.microsoft.com/office/drawing/2014/main" id="{252A38BD-75FF-4E2A-970B-7A95DBF7905E}"/>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3" name="Google Shape;1324;p55">
                <a:extLst>
                  <a:ext uri="{FF2B5EF4-FFF2-40B4-BE49-F238E27FC236}">
                    <a16:creationId xmlns="" xmlns:a16="http://schemas.microsoft.com/office/drawing/2014/main" id="{69FA90B0-CD2A-4043-A64F-BCC12D7D9873}"/>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4" name="Google Shape;1325;p55">
                <a:extLst>
                  <a:ext uri="{FF2B5EF4-FFF2-40B4-BE49-F238E27FC236}">
                    <a16:creationId xmlns="" xmlns:a16="http://schemas.microsoft.com/office/drawing/2014/main" id="{882AFAF7-4CDB-4093-A262-CAE87A15CA35}"/>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5" name="Google Shape;1326;p55">
                <a:extLst>
                  <a:ext uri="{FF2B5EF4-FFF2-40B4-BE49-F238E27FC236}">
                    <a16:creationId xmlns="" xmlns:a16="http://schemas.microsoft.com/office/drawing/2014/main" id="{CFF9943E-8DB2-4AEE-A3CF-222058AE0362}"/>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6" name="Google Shape;1327;p55">
                <a:extLst>
                  <a:ext uri="{FF2B5EF4-FFF2-40B4-BE49-F238E27FC236}">
                    <a16:creationId xmlns="" xmlns:a16="http://schemas.microsoft.com/office/drawing/2014/main" id="{5DC9E476-6842-4CD8-9BE8-819BE63B51EE}"/>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7" name="Google Shape;1328;p55">
                <a:extLst>
                  <a:ext uri="{FF2B5EF4-FFF2-40B4-BE49-F238E27FC236}">
                    <a16:creationId xmlns="" xmlns:a16="http://schemas.microsoft.com/office/drawing/2014/main" id="{914C91EF-75EE-4AD0-80F6-9123DF05EFF1}"/>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8" name="Google Shape;1329;p55">
                <a:extLst>
                  <a:ext uri="{FF2B5EF4-FFF2-40B4-BE49-F238E27FC236}">
                    <a16:creationId xmlns="" xmlns:a16="http://schemas.microsoft.com/office/drawing/2014/main" id="{42515ADA-B251-4FE9-8115-6EA36C9AD068}"/>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9" name="Google Shape;1330;p55">
                <a:extLst>
                  <a:ext uri="{FF2B5EF4-FFF2-40B4-BE49-F238E27FC236}">
                    <a16:creationId xmlns="" xmlns:a16="http://schemas.microsoft.com/office/drawing/2014/main" id="{B2AFA82D-F004-404E-83D6-62142CA24D2A}"/>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0" name="Google Shape;1331;p55">
                <a:extLst>
                  <a:ext uri="{FF2B5EF4-FFF2-40B4-BE49-F238E27FC236}">
                    <a16:creationId xmlns="" xmlns:a16="http://schemas.microsoft.com/office/drawing/2014/main" id="{6162BBC4-5F36-4DB2-83CF-566B3BC28233}"/>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1" name="Google Shape;1332;p55">
                <a:extLst>
                  <a:ext uri="{FF2B5EF4-FFF2-40B4-BE49-F238E27FC236}">
                    <a16:creationId xmlns="" xmlns:a16="http://schemas.microsoft.com/office/drawing/2014/main" id="{13CA1536-E8C4-47E9-81BD-D4A34ABFD228}"/>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2" name="Google Shape;1333;p55">
                <a:extLst>
                  <a:ext uri="{FF2B5EF4-FFF2-40B4-BE49-F238E27FC236}">
                    <a16:creationId xmlns="" xmlns:a16="http://schemas.microsoft.com/office/drawing/2014/main" id="{C99D6FB1-EA15-4405-BD93-705E3833F7E1}"/>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53" name="Google Shape;1334;p55">
                <a:extLst>
                  <a:ext uri="{FF2B5EF4-FFF2-40B4-BE49-F238E27FC236}">
                    <a16:creationId xmlns="" xmlns:a16="http://schemas.microsoft.com/office/drawing/2014/main" id="{89F3A54F-66CD-4A7F-976D-2122B95C416D}"/>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4" name="Google Shape;1335;p55">
                <a:extLst>
                  <a:ext uri="{FF2B5EF4-FFF2-40B4-BE49-F238E27FC236}">
                    <a16:creationId xmlns="" xmlns:a16="http://schemas.microsoft.com/office/drawing/2014/main" id="{B202C205-AA90-454B-ACBE-90F21ED5B7FC}"/>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55" name="Google Shape;1336;p55">
                <a:extLst>
                  <a:ext uri="{FF2B5EF4-FFF2-40B4-BE49-F238E27FC236}">
                    <a16:creationId xmlns="" xmlns:a16="http://schemas.microsoft.com/office/drawing/2014/main" id="{593A51B9-997B-4DF4-A5EF-BCB4820BDA19}"/>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56" name="Google Shape;1337;p55">
                <a:extLst>
                  <a:ext uri="{FF2B5EF4-FFF2-40B4-BE49-F238E27FC236}">
                    <a16:creationId xmlns="" xmlns:a16="http://schemas.microsoft.com/office/drawing/2014/main" id="{B0612C43-A81C-4F09-BE56-ADE1BAE78F2F}"/>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57" name="Google Shape;1338;p55">
                <a:extLst>
                  <a:ext uri="{FF2B5EF4-FFF2-40B4-BE49-F238E27FC236}">
                    <a16:creationId xmlns="" xmlns:a16="http://schemas.microsoft.com/office/drawing/2014/main" id="{28912867-9E00-4E03-8267-88FA432A1BDD}"/>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58" name="Google Shape;1339;p55">
                <a:extLst>
                  <a:ext uri="{FF2B5EF4-FFF2-40B4-BE49-F238E27FC236}">
                    <a16:creationId xmlns="" xmlns:a16="http://schemas.microsoft.com/office/drawing/2014/main" id="{D1DEA06E-3E2F-41CD-B0CD-B94E5E4BAB97}"/>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296"/>
              </a:solidFill>
              <a:ln>
                <a:noFill/>
              </a:ln>
            </p:spPr>
            <p:txBody>
              <a:bodyPr spcFirstLastPara="1" wrap="square" lIns="91425" tIns="91425" rIns="91425" bIns="91425" anchor="ctr" anchorCtr="0">
                <a:noAutofit/>
              </a:bodyPr>
              <a:lstStyle/>
              <a:p>
                <a:endParaRPr/>
              </a:p>
            </p:txBody>
          </p:sp>
          <p:sp>
            <p:nvSpPr>
              <p:cNvPr id="159" name="Google Shape;1340;p55">
                <a:extLst>
                  <a:ext uri="{FF2B5EF4-FFF2-40B4-BE49-F238E27FC236}">
                    <a16:creationId xmlns="" xmlns:a16="http://schemas.microsoft.com/office/drawing/2014/main" id="{13E72477-23EC-45F8-8669-B53478723B3D}"/>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0" name="Google Shape;1341;p55">
                <a:extLst>
                  <a:ext uri="{FF2B5EF4-FFF2-40B4-BE49-F238E27FC236}">
                    <a16:creationId xmlns="" xmlns:a16="http://schemas.microsoft.com/office/drawing/2014/main" id="{3F641DBD-E5FC-493C-A25F-1E4F858EB863}"/>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endParaRPr/>
              </a:p>
            </p:txBody>
          </p:sp>
          <p:sp>
            <p:nvSpPr>
              <p:cNvPr id="161" name="Google Shape;1342;p55">
                <a:extLst>
                  <a:ext uri="{FF2B5EF4-FFF2-40B4-BE49-F238E27FC236}">
                    <a16:creationId xmlns="" xmlns:a16="http://schemas.microsoft.com/office/drawing/2014/main" id="{263A2AAA-50DC-401A-9D0C-3926D97D8CD1}"/>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2" name="Google Shape;1343;p55">
                <a:extLst>
                  <a:ext uri="{FF2B5EF4-FFF2-40B4-BE49-F238E27FC236}">
                    <a16:creationId xmlns="" xmlns:a16="http://schemas.microsoft.com/office/drawing/2014/main" id="{E145650D-8529-4E1D-AB9F-8C716BC134E7}"/>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3" name="Google Shape;1344;p55">
                <a:extLst>
                  <a:ext uri="{FF2B5EF4-FFF2-40B4-BE49-F238E27FC236}">
                    <a16:creationId xmlns="" xmlns:a16="http://schemas.microsoft.com/office/drawing/2014/main" id="{0650043C-ABD2-4384-86AA-8701CD93F6BD}"/>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64" name="Google Shape;1345;p55">
                <a:extLst>
                  <a:ext uri="{FF2B5EF4-FFF2-40B4-BE49-F238E27FC236}">
                    <a16:creationId xmlns="" xmlns:a16="http://schemas.microsoft.com/office/drawing/2014/main" id="{4C0FCECD-EA3F-4C0E-BF47-2A350541FCD1}"/>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65" name="Google Shape;1346;p55">
                <a:extLst>
                  <a:ext uri="{FF2B5EF4-FFF2-40B4-BE49-F238E27FC236}">
                    <a16:creationId xmlns="" xmlns:a16="http://schemas.microsoft.com/office/drawing/2014/main" id="{65382C88-E5E9-48FD-829E-D6CAEEDF72C6}"/>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 name="Google Shape;1347;p55">
                <a:extLst>
                  <a:ext uri="{FF2B5EF4-FFF2-40B4-BE49-F238E27FC236}">
                    <a16:creationId xmlns="" xmlns:a16="http://schemas.microsoft.com/office/drawing/2014/main" id="{83C93CDA-F68B-4AE3-BBCB-67EA0A011A4E}"/>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 name="Google Shape;1348;p55">
                <a:extLst>
                  <a:ext uri="{FF2B5EF4-FFF2-40B4-BE49-F238E27FC236}">
                    <a16:creationId xmlns="" xmlns:a16="http://schemas.microsoft.com/office/drawing/2014/main" id="{FE6918D2-9DBD-4D3D-AEB2-17D83CC15621}"/>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 name="Google Shape;1349;p55">
                <a:extLst>
                  <a:ext uri="{FF2B5EF4-FFF2-40B4-BE49-F238E27FC236}">
                    <a16:creationId xmlns="" xmlns:a16="http://schemas.microsoft.com/office/drawing/2014/main" id="{42D9F355-F7DC-4BE3-B0C0-A13789EE3361}"/>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14" name="Google Shape;1353;p55">
              <a:extLst>
                <a:ext uri="{FF2B5EF4-FFF2-40B4-BE49-F238E27FC236}">
                  <a16:creationId xmlns="" xmlns:a16="http://schemas.microsoft.com/office/drawing/2014/main" id="{BBA42ED3-1DC2-46EE-8605-3628F0346A67}"/>
                </a:ext>
              </a:extLst>
            </p:cNvPr>
            <p:cNvSpPr/>
            <p:nvPr/>
          </p:nvSpPr>
          <p:spPr>
            <a:xfrm rot="85591" flipH="1">
              <a:off x="7169780" y="2027169"/>
              <a:ext cx="31301" cy="26261"/>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solidFill>
                <a:schemeClr val="bg2"/>
              </a:solidFill>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solidFill>
                <a:schemeClr val="bg2"/>
              </a:solidFill>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solidFill>
                  <a:schemeClr val="bg2"/>
                </a:solidFill>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solidFill>
                  <a:schemeClr val="bg2"/>
                </a:solidFill>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solidFill>
                  <a:schemeClr val="bg2"/>
                </a:solidFill>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solidFill>
                  <a:schemeClr val="bg2"/>
                </a:solidFill>
              </a:endParaRPr>
            </a:p>
          </p:txBody>
        </p:sp>
      </p:grpSp>
      <p:sp>
        <p:nvSpPr>
          <p:cNvPr id="17" name="Google Shape;299;p36">
            <a:extLst>
              <a:ext uri="{FF2B5EF4-FFF2-40B4-BE49-F238E27FC236}">
                <a16:creationId xmlns="" xmlns:a16="http://schemas.microsoft.com/office/drawing/2014/main" id="{B0527057-811F-4329-8181-230F74204142}"/>
              </a:ext>
            </a:extLst>
          </p:cNvPr>
          <p:cNvSpPr txBox="1">
            <a:spLocks/>
          </p:cNvSpPr>
          <p:nvPr/>
        </p:nvSpPr>
        <p:spPr>
          <a:xfrm>
            <a:off x="-88379" y="-90282"/>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2800" dirty="0">
                <a:solidFill>
                  <a:schemeClr val="bg2"/>
                </a:solidFill>
                <a:latin typeface="#9Slide03 AllRoundGothic" panose="020B0703020202020104" charset="0"/>
              </a:rPr>
              <a:t>I. </a:t>
            </a:r>
            <a:r>
              <a:rPr lang="en-US" sz="2800" dirty="0" smtClean="0">
                <a:solidFill>
                  <a:schemeClr val="bg2"/>
                </a:solidFill>
                <a:latin typeface="#9Slide03 AllRoundGothic" panose="020B0703020202020104" charset="0"/>
              </a:rPr>
              <a:t>HỆ THỐNG HÓA KIÊN THỨC</a:t>
            </a:r>
            <a:endParaRPr lang="en-US" sz="2800" dirty="0">
              <a:solidFill>
                <a:schemeClr val="bg2"/>
              </a:solidFill>
              <a:latin typeface="#9Slide03 AllRoundGothic" panose="020B0703020202020104" charset="0"/>
            </a:endParaRPr>
          </a:p>
        </p:txBody>
      </p:sp>
      <p:sp>
        <p:nvSpPr>
          <p:cNvPr id="5" name="Rectangle 4"/>
          <p:cNvSpPr/>
          <p:nvPr/>
        </p:nvSpPr>
        <p:spPr>
          <a:xfrm>
            <a:off x="616097" y="472412"/>
            <a:ext cx="2128965" cy="7024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Times New Roman" pitchFamily="18" charset="0"/>
                <a:cs typeface="Times New Roman" pitchFamily="18" charset="0"/>
              </a:rPr>
              <a:t>R – X</a:t>
            </a:r>
          </a:p>
          <a:p>
            <a:pPr algn="ctr"/>
            <a:r>
              <a:rPr lang="en-US" sz="2000" b="1" dirty="0" err="1" smtClean="0">
                <a:solidFill>
                  <a:schemeClr val="bg2"/>
                </a:solidFill>
                <a:latin typeface="Times New Roman" pitchFamily="18" charset="0"/>
                <a:cs typeface="Times New Roman" pitchFamily="18" charset="0"/>
              </a:rPr>
              <a:t>Dẫn</a:t>
            </a:r>
            <a:r>
              <a:rPr lang="en-US" sz="2000" b="1" dirty="0" smtClean="0">
                <a:solidFill>
                  <a:schemeClr val="bg2"/>
                </a:solidFill>
                <a:latin typeface="Times New Roman" pitchFamily="18" charset="0"/>
                <a:cs typeface="Times New Roman" pitchFamily="18" charset="0"/>
              </a:rPr>
              <a:t> </a:t>
            </a:r>
            <a:r>
              <a:rPr lang="en-US" sz="2000" b="1" dirty="0" err="1" smtClean="0">
                <a:solidFill>
                  <a:schemeClr val="bg2"/>
                </a:solidFill>
                <a:latin typeface="Times New Roman" pitchFamily="18" charset="0"/>
                <a:cs typeface="Times New Roman" pitchFamily="18" charset="0"/>
              </a:rPr>
              <a:t>xuất</a:t>
            </a:r>
            <a:r>
              <a:rPr lang="en-US" sz="2000" b="1" dirty="0" smtClean="0">
                <a:solidFill>
                  <a:schemeClr val="bg2"/>
                </a:solidFill>
                <a:latin typeface="Times New Roman" pitchFamily="18" charset="0"/>
                <a:cs typeface="Times New Roman" pitchFamily="18" charset="0"/>
              </a:rPr>
              <a:t> halogen</a:t>
            </a:r>
            <a:endParaRPr lang="en-US" sz="2000" b="1" dirty="0">
              <a:solidFill>
                <a:schemeClr val="bg2"/>
              </a:solidFill>
              <a:latin typeface="Times New Roman" pitchFamily="18" charset="0"/>
              <a:cs typeface="Times New Roman" pitchFamily="18" charset="0"/>
            </a:endParaRPr>
          </a:p>
        </p:txBody>
      </p:sp>
      <p:sp>
        <p:nvSpPr>
          <p:cNvPr id="20" name="Rectangle 19"/>
          <p:cNvSpPr/>
          <p:nvPr/>
        </p:nvSpPr>
        <p:spPr>
          <a:xfrm>
            <a:off x="660146" y="1570809"/>
            <a:ext cx="2040888" cy="1501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Times New Roman" pitchFamily="18" charset="0"/>
                <a:cs typeface="Times New Roman" pitchFamily="18" charset="0"/>
              </a:rPr>
              <a:t>R – OH</a:t>
            </a:r>
          </a:p>
          <a:p>
            <a:pPr algn="ctr"/>
            <a:r>
              <a:rPr lang="en-US" sz="2000" b="1" dirty="0" smtClean="0">
                <a:solidFill>
                  <a:schemeClr val="bg2"/>
                </a:solidFill>
                <a:latin typeface="Times New Roman" pitchFamily="18" charset="0"/>
                <a:cs typeface="Times New Roman" pitchFamily="18" charset="0"/>
              </a:rPr>
              <a:t>Alcohol</a:t>
            </a:r>
            <a:endParaRPr lang="en-US" sz="2000" b="1" dirty="0">
              <a:solidFill>
                <a:schemeClr val="bg2"/>
              </a:solidFill>
              <a:latin typeface="Times New Roman" pitchFamily="18" charset="0"/>
              <a:cs typeface="Times New Roman" pitchFamily="18" charset="0"/>
            </a:endParaRPr>
          </a:p>
        </p:txBody>
      </p:sp>
      <p:sp>
        <p:nvSpPr>
          <p:cNvPr id="21" name="Rectangle 20"/>
          <p:cNvSpPr/>
          <p:nvPr/>
        </p:nvSpPr>
        <p:spPr>
          <a:xfrm>
            <a:off x="720191" y="3837792"/>
            <a:ext cx="2040888" cy="768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latin typeface="Times New Roman" pitchFamily="18" charset="0"/>
                <a:cs typeface="Times New Roman" pitchFamily="18" charset="0"/>
              </a:rPr>
              <a:t>Phenol</a:t>
            </a:r>
            <a:endParaRPr lang="en-US" sz="2400" b="1" dirty="0">
              <a:solidFill>
                <a:schemeClr val="bg2"/>
              </a:solidFill>
              <a:latin typeface="Times New Roman" pitchFamily="18" charset="0"/>
              <a:cs typeface="Times New Roman" pitchFamily="18" charset="0"/>
            </a:endParaRPr>
          </a:p>
        </p:txBody>
      </p:sp>
      <p:cxnSp>
        <p:nvCxnSpPr>
          <p:cNvPr id="7" name="Straight Arrow Connector 6"/>
          <p:cNvCxnSpPr>
            <a:stCxn id="5" idx="3"/>
            <a:endCxn id="15" idx="1"/>
          </p:cNvCxnSpPr>
          <p:nvPr/>
        </p:nvCxnSpPr>
        <p:spPr>
          <a:xfrm flipV="1">
            <a:off x="2745062" y="823621"/>
            <a:ext cx="3331611" cy="1"/>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6076673" y="524081"/>
            <a:ext cx="1077362" cy="599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2"/>
                </a:solidFill>
              </a:rPr>
              <a:t>Alkene</a:t>
            </a:r>
            <a:endParaRPr lang="en-US" sz="1800" b="1" dirty="0">
              <a:solidFill>
                <a:schemeClr val="bg2"/>
              </a:solidFill>
            </a:endParaRPr>
          </a:p>
        </p:txBody>
      </p:sp>
      <p:cxnSp>
        <p:nvCxnSpPr>
          <p:cNvPr id="22" name="Straight Arrow Connector 21"/>
          <p:cNvCxnSpPr>
            <a:stCxn id="5" idx="2"/>
            <a:endCxn id="20" idx="0"/>
          </p:cNvCxnSpPr>
          <p:nvPr/>
        </p:nvCxnSpPr>
        <p:spPr>
          <a:xfrm>
            <a:off x="1680580" y="1174831"/>
            <a:ext cx="10" cy="395978"/>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2701034" y="1570809"/>
            <a:ext cx="3273034" cy="0"/>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2701034" y="2257360"/>
            <a:ext cx="3273034" cy="153"/>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4102" name="Straight Connector 4101"/>
          <p:cNvCxnSpPr/>
          <p:nvPr/>
        </p:nvCxnSpPr>
        <p:spPr>
          <a:xfrm>
            <a:off x="2701034" y="3072308"/>
            <a:ext cx="1109256"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4105" name="Straight Connector 4104"/>
          <p:cNvCxnSpPr/>
          <p:nvPr/>
        </p:nvCxnSpPr>
        <p:spPr>
          <a:xfrm flipH="1">
            <a:off x="3786146" y="2767008"/>
            <a:ext cx="24143" cy="53470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4107" name="Straight Arrow Connector 4106"/>
          <p:cNvCxnSpPr/>
          <p:nvPr/>
        </p:nvCxnSpPr>
        <p:spPr>
          <a:xfrm>
            <a:off x="3786145" y="3254223"/>
            <a:ext cx="2290527" cy="0"/>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4109" name="Straight Arrow Connector 4108"/>
          <p:cNvCxnSpPr/>
          <p:nvPr/>
        </p:nvCxnSpPr>
        <p:spPr>
          <a:xfrm>
            <a:off x="3786146" y="2767008"/>
            <a:ext cx="2290527" cy="0"/>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sp>
        <p:nvSpPr>
          <p:cNvPr id="4113" name="Rectangle 4112"/>
          <p:cNvSpPr/>
          <p:nvPr/>
        </p:nvSpPr>
        <p:spPr>
          <a:xfrm>
            <a:off x="5978595" y="1394921"/>
            <a:ext cx="914400"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bg2"/>
                </a:solidFill>
              </a:rPr>
              <a:t>RONa</a:t>
            </a:r>
            <a:endParaRPr lang="en-US" sz="1600" b="1" dirty="0">
              <a:solidFill>
                <a:schemeClr val="bg2"/>
              </a:solidFill>
            </a:endParaRPr>
          </a:p>
        </p:txBody>
      </p:sp>
      <p:sp>
        <p:nvSpPr>
          <p:cNvPr id="60" name="Rectangle 59"/>
          <p:cNvSpPr/>
          <p:nvPr/>
        </p:nvSpPr>
        <p:spPr>
          <a:xfrm>
            <a:off x="5978594" y="2066739"/>
            <a:ext cx="1873347"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Aldehyde Ketone</a:t>
            </a:r>
            <a:endParaRPr lang="en-US" sz="1600" b="1" dirty="0">
              <a:solidFill>
                <a:schemeClr val="bg2"/>
              </a:solidFill>
            </a:endParaRPr>
          </a:p>
        </p:txBody>
      </p:sp>
      <p:sp>
        <p:nvSpPr>
          <p:cNvPr id="61" name="Rectangle 60"/>
          <p:cNvSpPr/>
          <p:nvPr/>
        </p:nvSpPr>
        <p:spPr>
          <a:xfrm>
            <a:off x="5966058" y="4031200"/>
            <a:ext cx="1885883"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C</a:t>
            </a:r>
            <a:r>
              <a:rPr lang="en-US" sz="1600" b="1" baseline="-25000" dirty="0" smtClean="0">
                <a:solidFill>
                  <a:schemeClr val="bg2"/>
                </a:solidFill>
              </a:rPr>
              <a:t>6</a:t>
            </a:r>
            <a:r>
              <a:rPr lang="en-US" sz="1600" b="1" dirty="0" smtClean="0">
                <a:solidFill>
                  <a:schemeClr val="bg2"/>
                </a:solidFill>
              </a:rPr>
              <a:t>H</a:t>
            </a:r>
            <a:r>
              <a:rPr lang="en-US" sz="1600" b="1" baseline="-25000" dirty="0" smtClean="0">
                <a:solidFill>
                  <a:schemeClr val="bg2"/>
                </a:solidFill>
              </a:rPr>
              <a:t>2</a:t>
            </a:r>
            <a:r>
              <a:rPr lang="en-US" sz="1600" b="1" dirty="0" smtClean="0">
                <a:solidFill>
                  <a:schemeClr val="bg2"/>
                </a:solidFill>
              </a:rPr>
              <a:t>(Br)</a:t>
            </a:r>
            <a:r>
              <a:rPr lang="en-US" sz="1600" b="1" baseline="-25000" dirty="0" smtClean="0">
                <a:solidFill>
                  <a:schemeClr val="bg2"/>
                </a:solidFill>
              </a:rPr>
              <a:t>3</a:t>
            </a:r>
            <a:r>
              <a:rPr lang="en-US" sz="1600" b="1" dirty="0" smtClean="0">
                <a:solidFill>
                  <a:schemeClr val="bg2"/>
                </a:solidFill>
              </a:rPr>
              <a:t>OH</a:t>
            </a:r>
            <a:endParaRPr lang="en-US" sz="1600" b="1" dirty="0">
              <a:solidFill>
                <a:schemeClr val="bg2"/>
              </a:solidFill>
            </a:endParaRPr>
          </a:p>
        </p:txBody>
      </p:sp>
      <p:sp>
        <p:nvSpPr>
          <p:cNvPr id="62" name="Rectangle 61"/>
          <p:cNvSpPr/>
          <p:nvPr/>
        </p:nvSpPr>
        <p:spPr>
          <a:xfrm>
            <a:off x="6076673" y="2576386"/>
            <a:ext cx="1244853"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R – O - R</a:t>
            </a:r>
            <a:endParaRPr lang="en-US" sz="1600" b="1" dirty="0">
              <a:solidFill>
                <a:schemeClr val="bg2"/>
              </a:solidFill>
            </a:endParaRPr>
          </a:p>
        </p:txBody>
      </p:sp>
      <p:sp>
        <p:nvSpPr>
          <p:cNvPr id="63" name="Rectangle 62"/>
          <p:cNvSpPr/>
          <p:nvPr/>
        </p:nvSpPr>
        <p:spPr>
          <a:xfrm>
            <a:off x="6076673" y="3111086"/>
            <a:ext cx="914400"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Alkene</a:t>
            </a:r>
            <a:endParaRPr lang="en-US" sz="1600" b="1" dirty="0">
              <a:solidFill>
                <a:schemeClr val="bg2"/>
              </a:solidFill>
            </a:endParaRPr>
          </a:p>
        </p:txBody>
      </p:sp>
      <p:sp>
        <p:nvSpPr>
          <p:cNvPr id="64" name="Rectangle 63"/>
          <p:cNvSpPr/>
          <p:nvPr/>
        </p:nvSpPr>
        <p:spPr>
          <a:xfrm>
            <a:off x="6076672" y="4495040"/>
            <a:ext cx="1244854"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Picric acid</a:t>
            </a:r>
            <a:endParaRPr lang="en-US" sz="1600" b="1" dirty="0">
              <a:solidFill>
                <a:schemeClr val="bg2"/>
              </a:solidFill>
            </a:endParaRPr>
          </a:p>
        </p:txBody>
      </p:sp>
      <p:cxnSp>
        <p:nvCxnSpPr>
          <p:cNvPr id="32" name="Straight Arrow Connector 31"/>
          <p:cNvCxnSpPr/>
          <p:nvPr/>
        </p:nvCxnSpPr>
        <p:spPr>
          <a:xfrm>
            <a:off x="2737053" y="3837792"/>
            <a:ext cx="3229006" cy="0"/>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a:off x="2737053" y="4221822"/>
            <a:ext cx="3212989" cy="0"/>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36" name="Elbow Connector 35"/>
          <p:cNvCxnSpPr>
            <a:stCxn id="21" idx="2"/>
          </p:cNvCxnSpPr>
          <p:nvPr/>
        </p:nvCxnSpPr>
        <p:spPr>
          <a:xfrm rot="16200000" flipH="1">
            <a:off x="3828842" y="2517644"/>
            <a:ext cx="159623" cy="4336037"/>
          </a:xfrm>
          <a:prstGeom prst="bentConnector2">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sp>
        <p:nvSpPr>
          <p:cNvPr id="82" name="Rectangle 81"/>
          <p:cNvSpPr/>
          <p:nvPr/>
        </p:nvSpPr>
        <p:spPr>
          <a:xfrm>
            <a:off x="5950041" y="3574742"/>
            <a:ext cx="1203993"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C</a:t>
            </a:r>
            <a:r>
              <a:rPr lang="en-US" sz="1600" b="1" baseline="-25000" dirty="0" smtClean="0">
                <a:solidFill>
                  <a:schemeClr val="bg2"/>
                </a:solidFill>
              </a:rPr>
              <a:t>6</a:t>
            </a:r>
            <a:r>
              <a:rPr lang="en-US" sz="1600" b="1" dirty="0" smtClean="0">
                <a:solidFill>
                  <a:schemeClr val="bg2"/>
                </a:solidFill>
              </a:rPr>
              <a:t>H</a:t>
            </a:r>
            <a:r>
              <a:rPr lang="en-US" sz="1600" b="1" baseline="-25000" dirty="0" smtClean="0">
                <a:solidFill>
                  <a:schemeClr val="bg2"/>
                </a:solidFill>
              </a:rPr>
              <a:t>5</a:t>
            </a:r>
            <a:r>
              <a:rPr lang="en-US" sz="1600" b="1" dirty="0" smtClean="0">
                <a:solidFill>
                  <a:schemeClr val="bg2"/>
                </a:solidFill>
              </a:rPr>
              <a:t>ONa</a:t>
            </a:r>
            <a:endParaRPr lang="en-US" sz="1600" b="1" dirty="0">
              <a:solidFill>
                <a:schemeClr val="bg2"/>
              </a:solidFill>
            </a:endParaRPr>
          </a:p>
        </p:txBody>
      </p:sp>
      <p:sp>
        <p:nvSpPr>
          <p:cNvPr id="41" name="TextBox 40"/>
          <p:cNvSpPr txBox="1"/>
          <p:nvPr/>
        </p:nvSpPr>
        <p:spPr>
          <a:xfrm>
            <a:off x="3604396" y="472412"/>
            <a:ext cx="1612942" cy="307777"/>
          </a:xfrm>
          <a:prstGeom prst="rect">
            <a:avLst/>
          </a:prstGeom>
          <a:noFill/>
        </p:spPr>
        <p:txBody>
          <a:bodyPr wrap="none" rtlCol="0">
            <a:spAutoFit/>
          </a:bodyPr>
          <a:lstStyle/>
          <a:p>
            <a:r>
              <a:rPr lang="en-US" dirty="0" err="1" smtClean="0"/>
              <a:t>NaOH</a:t>
            </a:r>
            <a:r>
              <a:rPr lang="en-US" dirty="0" smtClean="0"/>
              <a:t>/C</a:t>
            </a:r>
            <a:r>
              <a:rPr lang="en-US" baseline="-25000" dirty="0" smtClean="0"/>
              <a:t>2</a:t>
            </a:r>
            <a:r>
              <a:rPr lang="en-US" dirty="0" smtClean="0"/>
              <a:t>H</a:t>
            </a:r>
            <a:r>
              <a:rPr lang="en-US" baseline="-25000" dirty="0" smtClean="0"/>
              <a:t>5</a:t>
            </a:r>
            <a:r>
              <a:rPr lang="en-US" dirty="0" smtClean="0"/>
              <a:t>OH, t</a:t>
            </a:r>
            <a:r>
              <a:rPr lang="en-US" baseline="30000" dirty="0" smtClean="0"/>
              <a:t>0</a:t>
            </a:r>
            <a:endParaRPr lang="en-US" dirty="0"/>
          </a:p>
        </p:txBody>
      </p:sp>
      <p:sp>
        <p:nvSpPr>
          <p:cNvPr id="42" name="TextBox 41"/>
          <p:cNvSpPr txBox="1"/>
          <p:nvPr/>
        </p:nvSpPr>
        <p:spPr>
          <a:xfrm>
            <a:off x="3420992" y="823621"/>
            <a:ext cx="2084225" cy="307777"/>
          </a:xfrm>
          <a:prstGeom prst="rect">
            <a:avLst/>
          </a:prstGeom>
          <a:noFill/>
        </p:spPr>
        <p:txBody>
          <a:bodyPr wrap="none" rtlCol="0">
            <a:spAutoFit/>
          </a:bodyPr>
          <a:lstStyle/>
          <a:p>
            <a:r>
              <a:rPr lang="en-US" dirty="0" smtClean="0"/>
              <a:t>(R </a:t>
            </a:r>
            <a:r>
              <a:rPr lang="en-US" dirty="0" err="1" smtClean="0"/>
              <a:t>là</a:t>
            </a:r>
            <a:r>
              <a:rPr lang="en-US" dirty="0" smtClean="0"/>
              <a:t> alkyl, </a:t>
            </a:r>
            <a:r>
              <a:rPr lang="en-US" dirty="0" err="1" smtClean="0"/>
              <a:t>từ</a:t>
            </a:r>
            <a:r>
              <a:rPr lang="en-US" dirty="0" smtClean="0"/>
              <a:t> C2 </a:t>
            </a:r>
            <a:r>
              <a:rPr lang="en-US" dirty="0" err="1" smtClean="0"/>
              <a:t>trở</a:t>
            </a:r>
            <a:r>
              <a:rPr lang="en-US" dirty="0" smtClean="0"/>
              <a:t> </a:t>
            </a:r>
            <a:r>
              <a:rPr lang="en-US" dirty="0" err="1" smtClean="0"/>
              <a:t>lên</a:t>
            </a:r>
            <a:endParaRPr lang="en-US" dirty="0"/>
          </a:p>
        </p:txBody>
      </p:sp>
      <p:sp>
        <p:nvSpPr>
          <p:cNvPr id="44" name="TextBox 43"/>
          <p:cNvSpPr txBox="1"/>
          <p:nvPr/>
        </p:nvSpPr>
        <p:spPr>
          <a:xfrm>
            <a:off x="1740635" y="1218931"/>
            <a:ext cx="899605" cy="307777"/>
          </a:xfrm>
          <a:prstGeom prst="rect">
            <a:avLst/>
          </a:prstGeom>
          <a:noFill/>
        </p:spPr>
        <p:txBody>
          <a:bodyPr wrap="none" rtlCol="0">
            <a:spAutoFit/>
          </a:bodyPr>
          <a:lstStyle/>
          <a:p>
            <a:r>
              <a:rPr lang="en-US" dirty="0" err="1" smtClean="0"/>
              <a:t>NaOH</a:t>
            </a:r>
            <a:r>
              <a:rPr lang="en-US" dirty="0" smtClean="0"/>
              <a:t>, t</a:t>
            </a:r>
            <a:r>
              <a:rPr lang="en-US" baseline="30000" dirty="0" smtClean="0"/>
              <a:t>0</a:t>
            </a:r>
            <a:endParaRPr lang="en-US" dirty="0"/>
          </a:p>
        </p:txBody>
      </p:sp>
      <p:sp>
        <p:nvSpPr>
          <p:cNvPr id="45" name="TextBox 44"/>
          <p:cNvSpPr txBox="1"/>
          <p:nvPr/>
        </p:nvSpPr>
        <p:spPr>
          <a:xfrm>
            <a:off x="2546803" y="3100334"/>
            <a:ext cx="1263487" cy="307777"/>
          </a:xfrm>
          <a:prstGeom prst="rect">
            <a:avLst/>
          </a:prstGeom>
          <a:noFill/>
        </p:spPr>
        <p:txBody>
          <a:bodyPr wrap="none" rtlCol="0">
            <a:spAutoFit/>
          </a:bodyPr>
          <a:lstStyle/>
          <a:p>
            <a:r>
              <a:rPr lang="en-US" dirty="0" smtClean="0"/>
              <a:t>H</a:t>
            </a:r>
            <a:r>
              <a:rPr lang="en-US" baseline="-25000" dirty="0" smtClean="0"/>
              <a:t>2</a:t>
            </a:r>
            <a:r>
              <a:rPr lang="en-US" dirty="0" smtClean="0"/>
              <a:t>SO</a:t>
            </a:r>
            <a:r>
              <a:rPr lang="en-US" baseline="-25000" dirty="0" smtClean="0"/>
              <a:t>4</a:t>
            </a:r>
            <a:r>
              <a:rPr lang="en-US" dirty="0" smtClean="0"/>
              <a:t> </a:t>
            </a:r>
            <a:r>
              <a:rPr lang="en-US" dirty="0" err="1" smtClean="0"/>
              <a:t>đặc</a:t>
            </a:r>
            <a:r>
              <a:rPr lang="en-US" dirty="0" smtClean="0"/>
              <a:t>, t</a:t>
            </a:r>
            <a:r>
              <a:rPr lang="en-US" baseline="30000" dirty="0" smtClean="0"/>
              <a:t>0</a:t>
            </a:r>
            <a:endParaRPr lang="en-US" dirty="0"/>
          </a:p>
        </p:txBody>
      </p:sp>
      <p:sp>
        <p:nvSpPr>
          <p:cNvPr id="46" name="TextBox 45"/>
          <p:cNvSpPr txBox="1"/>
          <p:nvPr/>
        </p:nvSpPr>
        <p:spPr>
          <a:xfrm>
            <a:off x="3908653" y="1284652"/>
            <a:ext cx="413896" cy="307777"/>
          </a:xfrm>
          <a:prstGeom prst="rect">
            <a:avLst/>
          </a:prstGeom>
          <a:noFill/>
        </p:spPr>
        <p:txBody>
          <a:bodyPr wrap="none" rtlCol="0">
            <a:spAutoFit/>
          </a:bodyPr>
          <a:lstStyle/>
          <a:p>
            <a:r>
              <a:rPr lang="en-US" dirty="0" smtClean="0"/>
              <a:t>Na</a:t>
            </a:r>
            <a:endParaRPr lang="en-US" dirty="0"/>
          </a:p>
        </p:txBody>
      </p:sp>
      <p:sp>
        <p:nvSpPr>
          <p:cNvPr id="47" name="TextBox 46"/>
          <p:cNvSpPr txBox="1"/>
          <p:nvPr/>
        </p:nvSpPr>
        <p:spPr>
          <a:xfrm>
            <a:off x="3879702" y="1957987"/>
            <a:ext cx="423514" cy="307777"/>
          </a:xfrm>
          <a:prstGeom prst="rect">
            <a:avLst/>
          </a:prstGeom>
          <a:noFill/>
        </p:spPr>
        <p:txBody>
          <a:bodyPr wrap="none" rtlCol="0">
            <a:spAutoFit/>
          </a:bodyPr>
          <a:lstStyle/>
          <a:p>
            <a:r>
              <a:rPr lang="en-US" dirty="0" smtClean="0"/>
              <a:t>[O]</a:t>
            </a:r>
            <a:endParaRPr lang="en-US" dirty="0"/>
          </a:p>
        </p:txBody>
      </p:sp>
      <p:sp>
        <p:nvSpPr>
          <p:cNvPr id="48" name="TextBox 47"/>
          <p:cNvSpPr txBox="1"/>
          <p:nvPr/>
        </p:nvSpPr>
        <p:spPr>
          <a:xfrm>
            <a:off x="3982306" y="2992612"/>
            <a:ext cx="1935145" cy="523220"/>
          </a:xfrm>
          <a:prstGeom prst="rect">
            <a:avLst/>
          </a:prstGeom>
          <a:noFill/>
        </p:spPr>
        <p:txBody>
          <a:bodyPr wrap="none" rtlCol="0">
            <a:spAutoFit/>
          </a:bodyPr>
          <a:lstStyle/>
          <a:p>
            <a:r>
              <a:rPr lang="en-US" dirty="0" smtClean="0"/>
              <a:t>Alcohol no, </a:t>
            </a:r>
            <a:r>
              <a:rPr lang="en-US" dirty="0" err="1" smtClean="0"/>
              <a:t>đơn</a:t>
            </a:r>
            <a:r>
              <a:rPr lang="en-US" dirty="0" smtClean="0"/>
              <a:t> </a:t>
            </a:r>
            <a:r>
              <a:rPr lang="en-US" dirty="0" err="1" smtClean="0"/>
              <a:t>chức</a:t>
            </a:r>
            <a:r>
              <a:rPr lang="en-US" dirty="0" smtClean="0"/>
              <a:t>,</a:t>
            </a:r>
          </a:p>
          <a:p>
            <a:r>
              <a:rPr lang="en-US" dirty="0" smtClean="0"/>
              <a:t> C2 </a:t>
            </a:r>
            <a:r>
              <a:rPr lang="en-US" dirty="0" err="1" smtClean="0"/>
              <a:t>trờ</a:t>
            </a:r>
            <a:r>
              <a:rPr lang="en-US" dirty="0" smtClean="0"/>
              <a:t> </a:t>
            </a:r>
            <a:r>
              <a:rPr lang="en-US" dirty="0" err="1" smtClean="0"/>
              <a:t>lên</a:t>
            </a:r>
            <a:endParaRPr lang="en-US" dirty="0"/>
          </a:p>
        </p:txBody>
      </p:sp>
      <p:sp>
        <p:nvSpPr>
          <p:cNvPr id="49" name="TextBox 48"/>
          <p:cNvSpPr txBox="1"/>
          <p:nvPr/>
        </p:nvSpPr>
        <p:spPr>
          <a:xfrm>
            <a:off x="3207891" y="3574742"/>
            <a:ext cx="683200" cy="307777"/>
          </a:xfrm>
          <a:prstGeom prst="rect">
            <a:avLst/>
          </a:prstGeom>
          <a:noFill/>
        </p:spPr>
        <p:txBody>
          <a:bodyPr wrap="none" rtlCol="0">
            <a:spAutoFit/>
          </a:bodyPr>
          <a:lstStyle/>
          <a:p>
            <a:r>
              <a:rPr lang="en-US" dirty="0" err="1" smtClean="0"/>
              <a:t>NaOH</a:t>
            </a:r>
            <a:endParaRPr lang="en-US" dirty="0"/>
          </a:p>
        </p:txBody>
      </p:sp>
      <p:sp>
        <p:nvSpPr>
          <p:cNvPr id="50" name="TextBox 49"/>
          <p:cNvSpPr txBox="1"/>
          <p:nvPr/>
        </p:nvSpPr>
        <p:spPr>
          <a:xfrm>
            <a:off x="3692889" y="3955985"/>
            <a:ext cx="431528" cy="307777"/>
          </a:xfrm>
          <a:prstGeom prst="rect">
            <a:avLst/>
          </a:prstGeom>
          <a:noFill/>
        </p:spPr>
        <p:txBody>
          <a:bodyPr wrap="none" rtlCol="0">
            <a:spAutoFit/>
          </a:bodyPr>
          <a:lstStyle/>
          <a:p>
            <a:r>
              <a:rPr lang="en-US" dirty="0" smtClean="0"/>
              <a:t>Br</a:t>
            </a:r>
            <a:r>
              <a:rPr lang="en-US" baseline="-25000" dirty="0"/>
              <a:t>2</a:t>
            </a:r>
            <a:endParaRPr lang="en-US" dirty="0"/>
          </a:p>
        </p:txBody>
      </p:sp>
      <p:sp>
        <p:nvSpPr>
          <p:cNvPr id="51" name="TextBox 50"/>
          <p:cNvSpPr txBox="1"/>
          <p:nvPr/>
        </p:nvSpPr>
        <p:spPr>
          <a:xfrm>
            <a:off x="3379313" y="4495040"/>
            <a:ext cx="2167581" cy="307777"/>
          </a:xfrm>
          <a:prstGeom prst="rect">
            <a:avLst/>
          </a:prstGeom>
          <a:noFill/>
        </p:spPr>
        <p:txBody>
          <a:bodyPr wrap="none" rtlCol="0">
            <a:spAutoFit/>
          </a:bodyPr>
          <a:lstStyle/>
          <a:p>
            <a:r>
              <a:rPr lang="en-US" dirty="0" smtClean="0"/>
              <a:t>HNO</a:t>
            </a:r>
            <a:r>
              <a:rPr lang="en-US" baseline="-25000" dirty="0" smtClean="0"/>
              <a:t>3</a:t>
            </a:r>
            <a:r>
              <a:rPr lang="en-US" dirty="0" smtClean="0"/>
              <a:t> </a:t>
            </a:r>
            <a:r>
              <a:rPr lang="en-US" dirty="0" err="1" smtClean="0"/>
              <a:t>đặc</a:t>
            </a:r>
            <a:r>
              <a:rPr lang="en-US" dirty="0" smtClean="0"/>
              <a:t>, H</a:t>
            </a:r>
            <a:r>
              <a:rPr lang="en-US" baseline="-25000" dirty="0" smtClean="0"/>
              <a:t>2</a:t>
            </a:r>
            <a:r>
              <a:rPr lang="en-US" dirty="0" smtClean="0"/>
              <a:t>SO</a:t>
            </a:r>
            <a:r>
              <a:rPr lang="en-US" baseline="-25000" dirty="0" smtClean="0"/>
              <a:t>4</a:t>
            </a:r>
            <a:r>
              <a:rPr lang="en-US" dirty="0" smtClean="0"/>
              <a:t> </a:t>
            </a:r>
            <a:r>
              <a:rPr lang="en-US" dirty="0" err="1" smtClean="0"/>
              <a:t>đăc</a:t>
            </a:r>
            <a:r>
              <a:rPr lang="en-US" dirty="0" smtClean="0"/>
              <a:t>, t</a:t>
            </a:r>
            <a:r>
              <a:rPr lang="en-US" baseline="30000" dirty="0" smtClean="0"/>
              <a:t>o</a:t>
            </a:r>
            <a:endParaRPr lang="en-US" dirty="0"/>
          </a:p>
        </p:txBody>
      </p:sp>
    </p:spTree>
    <p:extLst>
      <p:ext uri="{BB962C8B-B14F-4D97-AF65-F5344CB8AC3E}">
        <p14:creationId xmlns:p14="http://schemas.microsoft.com/office/powerpoint/2010/main" val="401966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nodeType="withEffect">
                                  <p:stCondLst>
                                    <p:cond delay="0"/>
                                  </p:stCondLst>
                                  <p:childTnLst>
                                    <p:set>
                                      <p:cBhvr>
                                        <p:cTn id="30" dur="1" fill="hold">
                                          <p:stCondLst>
                                            <p:cond delay="0"/>
                                          </p:stCondLst>
                                        </p:cTn>
                                        <p:tgtEl>
                                          <p:spTgt spid="4102"/>
                                        </p:tgtEl>
                                        <p:attrNameLst>
                                          <p:attrName>style.visibility</p:attrName>
                                        </p:attrNameLst>
                                      </p:cBhvr>
                                      <p:to>
                                        <p:strVal val="visible"/>
                                      </p:to>
                                    </p:set>
                                    <p:animEffect transition="in" filter="barn(inVertical)">
                                      <p:cBhvr>
                                        <p:cTn id="31" dur="500"/>
                                        <p:tgtEl>
                                          <p:spTgt spid="4102"/>
                                        </p:tgtEl>
                                      </p:cBhvr>
                                    </p:animEffect>
                                  </p:childTnLst>
                                </p:cTn>
                              </p:par>
                              <p:par>
                                <p:cTn id="32" presetID="16" presetClass="entr" presetSubtype="21" fill="hold" nodeType="withEffect">
                                  <p:stCondLst>
                                    <p:cond delay="0"/>
                                  </p:stCondLst>
                                  <p:childTnLst>
                                    <p:set>
                                      <p:cBhvr>
                                        <p:cTn id="33" dur="1" fill="hold">
                                          <p:stCondLst>
                                            <p:cond delay="0"/>
                                          </p:stCondLst>
                                        </p:cTn>
                                        <p:tgtEl>
                                          <p:spTgt spid="4105"/>
                                        </p:tgtEl>
                                        <p:attrNameLst>
                                          <p:attrName>style.visibility</p:attrName>
                                        </p:attrNameLst>
                                      </p:cBhvr>
                                      <p:to>
                                        <p:strVal val="visible"/>
                                      </p:to>
                                    </p:set>
                                    <p:animEffect transition="in" filter="barn(inVertical)">
                                      <p:cBhvr>
                                        <p:cTn id="34" dur="500"/>
                                        <p:tgtEl>
                                          <p:spTgt spid="4105"/>
                                        </p:tgtEl>
                                      </p:cBhvr>
                                    </p:animEffect>
                                  </p:childTnLst>
                                </p:cTn>
                              </p:par>
                              <p:par>
                                <p:cTn id="35" presetID="16" presetClass="entr" presetSubtype="21" fill="hold" nodeType="withEffect">
                                  <p:stCondLst>
                                    <p:cond delay="0"/>
                                  </p:stCondLst>
                                  <p:childTnLst>
                                    <p:set>
                                      <p:cBhvr>
                                        <p:cTn id="36" dur="1" fill="hold">
                                          <p:stCondLst>
                                            <p:cond delay="0"/>
                                          </p:stCondLst>
                                        </p:cTn>
                                        <p:tgtEl>
                                          <p:spTgt spid="4107"/>
                                        </p:tgtEl>
                                        <p:attrNameLst>
                                          <p:attrName>style.visibility</p:attrName>
                                        </p:attrNameLst>
                                      </p:cBhvr>
                                      <p:to>
                                        <p:strVal val="visible"/>
                                      </p:to>
                                    </p:set>
                                    <p:animEffect transition="in" filter="barn(inVertical)">
                                      <p:cBhvr>
                                        <p:cTn id="37" dur="500"/>
                                        <p:tgtEl>
                                          <p:spTgt spid="4107"/>
                                        </p:tgtEl>
                                      </p:cBhvr>
                                    </p:animEffect>
                                  </p:childTnLst>
                                </p:cTn>
                              </p:par>
                              <p:par>
                                <p:cTn id="38" presetID="16" presetClass="entr" presetSubtype="21" fill="hold" nodeType="withEffect">
                                  <p:stCondLst>
                                    <p:cond delay="0"/>
                                  </p:stCondLst>
                                  <p:childTnLst>
                                    <p:set>
                                      <p:cBhvr>
                                        <p:cTn id="39" dur="1" fill="hold">
                                          <p:stCondLst>
                                            <p:cond delay="0"/>
                                          </p:stCondLst>
                                        </p:cTn>
                                        <p:tgtEl>
                                          <p:spTgt spid="4109"/>
                                        </p:tgtEl>
                                        <p:attrNameLst>
                                          <p:attrName>style.visibility</p:attrName>
                                        </p:attrNameLst>
                                      </p:cBhvr>
                                      <p:to>
                                        <p:strVal val="visible"/>
                                      </p:to>
                                    </p:set>
                                    <p:animEffect transition="in" filter="barn(inVertical)">
                                      <p:cBhvr>
                                        <p:cTn id="40" dur="500"/>
                                        <p:tgtEl>
                                          <p:spTgt spid="410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113"/>
                                        </p:tgtEl>
                                        <p:attrNameLst>
                                          <p:attrName>style.visibility</p:attrName>
                                        </p:attrNameLst>
                                      </p:cBhvr>
                                      <p:to>
                                        <p:strVal val="visible"/>
                                      </p:to>
                                    </p:set>
                                    <p:animEffect transition="in" filter="barn(inVertical)">
                                      <p:cBhvr>
                                        <p:cTn id="43" dur="500"/>
                                        <p:tgtEl>
                                          <p:spTgt spid="41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arn(inVertical)">
                                      <p:cBhvr>
                                        <p:cTn id="46" dur="500"/>
                                        <p:tgtEl>
                                          <p:spTgt spid="6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barn(inVertical)">
                                      <p:cBhvr>
                                        <p:cTn id="49" dur="500"/>
                                        <p:tgtEl>
                                          <p:spTgt spid="6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arn(inVertical)">
                                      <p:cBhvr>
                                        <p:cTn id="52" dur="500"/>
                                        <p:tgtEl>
                                          <p:spTgt spid="6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barn(inVertical)">
                                      <p:cBhvr>
                                        <p:cTn id="58" dur="500"/>
                                        <p:tgtEl>
                                          <p:spTgt spid="64"/>
                                        </p:tgtEl>
                                      </p:cBhvr>
                                    </p:animEffect>
                                  </p:childTnLst>
                                </p:cTn>
                              </p:par>
                              <p:par>
                                <p:cTn id="59" presetID="16" presetClass="entr" presetSubtype="21"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arn(inVertical)">
                                      <p:cBhvr>
                                        <p:cTn id="61" dur="500"/>
                                        <p:tgtEl>
                                          <p:spTgt spid="32"/>
                                        </p:tgtEl>
                                      </p:cBhvr>
                                    </p:animEffect>
                                  </p:childTnLst>
                                </p:cTn>
                              </p:par>
                              <p:par>
                                <p:cTn id="62" presetID="16" presetClass="entr" presetSubtype="21"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arn(inVertical)">
                                      <p:cBhvr>
                                        <p:cTn id="64" dur="500"/>
                                        <p:tgtEl>
                                          <p:spTgt spid="34"/>
                                        </p:tgtEl>
                                      </p:cBhvr>
                                    </p:animEffect>
                                  </p:childTnLst>
                                </p:cTn>
                              </p:par>
                              <p:par>
                                <p:cTn id="65" presetID="16" presetClass="entr" presetSubtype="21"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barn(inVertical)">
                                      <p:cBhvr>
                                        <p:cTn id="70" dur="500"/>
                                        <p:tgtEl>
                                          <p:spTgt spid="82"/>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barn(inVertical)">
                                      <p:cBhvr>
                                        <p:cTn id="73" dur="500"/>
                                        <p:tgtEl>
                                          <p:spTgt spid="4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barn(inVertical)">
                                      <p:cBhvr>
                                        <p:cTn id="76" dur="500"/>
                                        <p:tgtEl>
                                          <p:spTgt spid="42"/>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barn(inVertical)">
                                      <p:cBhvr>
                                        <p:cTn id="79" dur="500"/>
                                        <p:tgtEl>
                                          <p:spTgt spid="44"/>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barn(inVertical)">
                                      <p:cBhvr>
                                        <p:cTn id="82" dur="500"/>
                                        <p:tgtEl>
                                          <p:spTgt spid="45"/>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barn(inVertical)">
                                      <p:cBhvr>
                                        <p:cTn id="85" dur="500"/>
                                        <p:tgtEl>
                                          <p:spTgt spid="46"/>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barn(inVertical)">
                                      <p:cBhvr>
                                        <p:cTn id="88" dur="500"/>
                                        <p:tgtEl>
                                          <p:spTgt spid="4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barn(inVertical)">
                                      <p:cBhvr>
                                        <p:cTn id="91" dur="500"/>
                                        <p:tgtEl>
                                          <p:spTgt spid="48"/>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barn(inVertical)">
                                      <p:cBhvr>
                                        <p:cTn id="94" dur="500"/>
                                        <p:tgtEl>
                                          <p:spTgt spid="49"/>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barn(inVertical)">
                                      <p:cBhvr>
                                        <p:cTn id="97" dur="500"/>
                                        <p:tgtEl>
                                          <p:spTgt spid="50"/>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arn(inVertical)">
                                      <p:cBhvr>
                                        <p:cTn id="10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15" grpId="0" animBg="1"/>
      <p:bldP spid="4113" grpId="0" animBg="1"/>
      <p:bldP spid="60" grpId="0" animBg="1"/>
      <p:bldP spid="61" grpId="0" animBg="1"/>
      <p:bldP spid="62" grpId="0" animBg="1"/>
      <p:bldP spid="63" grpId="0" animBg="1"/>
      <p:bldP spid="64" grpId="0" animBg="1"/>
      <p:bldP spid="82" grpId="0" animBg="1"/>
      <p:bldP spid="41" grpId="0"/>
      <p:bldP spid="42" grpId="0"/>
      <p:bldP spid="44" grpId="0"/>
      <p:bldP spid="45" grpId="0"/>
      <p:bldP spid="46" grpId="0"/>
      <p:bldP spid="47" grpId="0"/>
      <p:bldP spid="48" grpId="0"/>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17"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smtClean="0">
                <a:solidFill>
                  <a:srgbClr val="002060"/>
                </a:solidFill>
                <a:latin typeface="#9Slide03 AllRoundGothic" panose="020B0703020202020104" charset="0"/>
              </a:rPr>
              <a:t>II. </a:t>
            </a:r>
            <a:r>
              <a:rPr lang="en-US" sz="3200" dirty="0" smtClean="0">
                <a:solidFill>
                  <a:srgbClr val="002060"/>
                </a:solidFill>
                <a:latin typeface="#9Slide03 AllRoundGothic" panose="020B0703020202020104" charset="0"/>
              </a:rPr>
              <a:t>LUYỆN TẬP</a:t>
            </a:r>
            <a:endParaRPr lang="en-US" sz="3200" dirty="0">
              <a:solidFill>
                <a:srgbClr val="002060"/>
              </a:solidFill>
              <a:latin typeface="#9Slide03 AllRoundGothic" panose="020B0703020202020104" charset="0"/>
            </a:endParaRPr>
          </a:p>
        </p:txBody>
      </p:sp>
      <p:sp>
        <p:nvSpPr>
          <p:cNvPr id="2" name="TextBox 1"/>
          <p:cNvSpPr txBox="1"/>
          <p:nvPr/>
        </p:nvSpPr>
        <p:spPr>
          <a:xfrm>
            <a:off x="247240" y="1113251"/>
            <a:ext cx="8797172" cy="3393237"/>
          </a:xfrm>
          <a:prstGeom prst="rect">
            <a:avLst/>
          </a:prstGeom>
          <a:noFill/>
        </p:spPr>
        <p:txBody>
          <a:bodyPr wrap="square" rtlCol="0">
            <a:spAutoFit/>
          </a:bodyPr>
          <a:lstStyle/>
          <a:p>
            <a:pPr algn="ctr"/>
            <a:r>
              <a:rPr lang="en-US" sz="2200" b="1" u="sng" dirty="0" err="1" smtClean="0">
                <a:latin typeface="Times New Roman" pitchFamily="18" charset="0"/>
                <a:cs typeface="Times New Roman" pitchFamily="18" charset="0"/>
              </a:rPr>
              <a:t>Phiếu</a:t>
            </a:r>
            <a:r>
              <a:rPr lang="en-US" sz="2200" b="1" u="sng" dirty="0" smtClean="0">
                <a:latin typeface="Times New Roman" pitchFamily="18" charset="0"/>
                <a:cs typeface="Times New Roman" pitchFamily="18" charset="0"/>
              </a:rPr>
              <a:t> </a:t>
            </a:r>
            <a:r>
              <a:rPr lang="en-US" sz="2200" b="1" u="sng" dirty="0" err="1" smtClean="0">
                <a:latin typeface="Times New Roman" pitchFamily="18" charset="0"/>
                <a:cs typeface="Times New Roman" pitchFamily="18" charset="0"/>
              </a:rPr>
              <a:t>học</a:t>
            </a:r>
            <a:r>
              <a:rPr lang="en-US" sz="2200" b="1" u="sng" dirty="0" smtClean="0">
                <a:latin typeface="Times New Roman" pitchFamily="18" charset="0"/>
                <a:cs typeface="Times New Roman" pitchFamily="18" charset="0"/>
              </a:rPr>
              <a:t> </a:t>
            </a:r>
            <a:r>
              <a:rPr lang="en-US" sz="2200" b="1" u="sng" dirty="0" err="1" smtClean="0">
                <a:latin typeface="Times New Roman" pitchFamily="18" charset="0"/>
                <a:cs typeface="Times New Roman" pitchFamily="18" charset="0"/>
              </a:rPr>
              <a:t>tập</a:t>
            </a:r>
            <a:r>
              <a:rPr lang="en-US" sz="2200" b="1" u="sng" dirty="0" smtClean="0">
                <a:latin typeface="Times New Roman" pitchFamily="18" charset="0"/>
                <a:cs typeface="Times New Roman" pitchFamily="18" charset="0"/>
              </a:rPr>
              <a:t> 1</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Thảo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luận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theo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nhóm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tổ</a:t>
            </a:r>
            <a:r>
              <a:rPr lang="en-US" sz="2200" dirty="0" smtClean="0">
                <a:latin typeface="Times New Roman" pitchFamily="18" charset="0"/>
                <a:cs typeface="Times New Roman" pitchFamily="18" charset="0"/>
              </a:rPr>
              <a:t> (5 </a:t>
            </a:r>
            <a:r>
              <a:rPr lang="en-US" sz="2200" dirty="0" err="1" smtClean="0">
                <a:latin typeface="Times New Roman" pitchFamily="18" charset="0"/>
                <a:cs typeface="Times New Roman" pitchFamily="18" charset="0"/>
              </a:rPr>
              <a:t>phút</a:t>
            </a:r>
            <a:r>
              <a:rPr lang="en-US" sz="2200" dirty="0" smtClean="0">
                <a:latin typeface="Times New Roman" pitchFamily="18" charset="0"/>
                <a:cs typeface="Times New Roman" pitchFamily="18" charset="0"/>
              </a:rPr>
              <a:t>) </a:t>
            </a:r>
          </a:p>
          <a:p>
            <a:r>
              <a:rPr lang="en-US" sz="2200" dirty="0" err="1" smtClean="0">
                <a:latin typeface="Times New Roman" pitchFamily="18" charset="0"/>
                <a:cs typeface="Times New Roman" pitchFamily="18" charset="0"/>
              </a:rPr>
              <a:t>Câu</a:t>
            </a:r>
            <a:r>
              <a:rPr lang="en-US" sz="2200" dirty="0" smtClean="0">
                <a:latin typeface="Times New Roman" pitchFamily="18" charset="0"/>
                <a:cs typeface="Times New Roman" pitchFamily="18" charset="0"/>
              </a:rPr>
              <a:t> 1: Cho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hexane, </a:t>
            </a:r>
            <a:r>
              <a:rPr lang="en-US" sz="2200" dirty="0" err="1" smtClean="0">
                <a:latin typeface="Times New Roman" pitchFamily="18" charset="0"/>
                <a:cs typeface="Times New Roman" pitchFamily="18" charset="0"/>
              </a:rPr>
              <a:t>bromoethane</a:t>
            </a:r>
            <a:r>
              <a:rPr lang="en-US" sz="2200" dirty="0" smtClean="0">
                <a:latin typeface="Times New Roman" pitchFamily="18" charset="0"/>
                <a:cs typeface="Times New Roman" pitchFamily="18" charset="0"/>
              </a:rPr>
              <a:t>, ethanol, phenol.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này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tan </a:t>
            </a:r>
            <a:r>
              <a:rPr lang="en-US" sz="2200" dirty="0" err="1" smtClean="0">
                <a:latin typeface="Times New Roman" pitchFamily="18" charset="0"/>
                <a:cs typeface="Times New Roman" pitchFamily="18" charset="0"/>
              </a:rPr>
              <a:t>tốt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nước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p>
          <a:p>
            <a:r>
              <a:rPr lang="en-US" sz="2200" dirty="0" smtClean="0">
                <a:latin typeface="Times New Roman" pitchFamily="18" charset="0"/>
                <a:cs typeface="Times New Roman" pitchFamily="18" charset="0"/>
              </a:rPr>
              <a:t>	A. hexane. 	B. </a:t>
            </a:r>
            <a:r>
              <a:rPr lang="en-US" sz="2200" dirty="0" err="1" smtClean="0">
                <a:latin typeface="Times New Roman" pitchFamily="18" charset="0"/>
                <a:cs typeface="Times New Roman" pitchFamily="18" charset="0"/>
              </a:rPr>
              <a:t>bromoethane</a:t>
            </a:r>
            <a:r>
              <a:rPr lang="en-US" sz="2200" dirty="0" smtClean="0">
                <a:latin typeface="Times New Roman" pitchFamily="18" charset="0"/>
                <a:cs typeface="Times New Roman" pitchFamily="18" charset="0"/>
              </a:rPr>
              <a:t>.	C. ethanol.	D. phenol.</a:t>
            </a:r>
          </a:p>
          <a:p>
            <a:pPr>
              <a:lnSpc>
                <a:spcPct val="115000"/>
              </a:lnSpc>
            </a:pPr>
            <a:r>
              <a:rPr lang="en-US" sz="2200" dirty="0" err="1" smtClean="0">
                <a:latin typeface="Times New Roman" pitchFamily="18" charset="0"/>
                <a:ea typeface="Cambria"/>
                <a:cs typeface="Times New Roman" pitchFamily="18" charset="0"/>
              </a:rPr>
              <a:t>Câu</a:t>
            </a:r>
            <a:r>
              <a:rPr lang="en-US" sz="2200" dirty="0" smtClean="0">
                <a:latin typeface="Times New Roman" pitchFamily="18" charset="0"/>
                <a:ea typeface="Cambria"/>
                <a:cs typeface="Times New Roman" pitchFamily="18" charset="0"/>
              </a:rPr>
              <a:t> 2: </a:t>
            </a:r>
            <a:r>
              <a:rPr lang="vi-VN" sz="2200" dirty="0">
                <a:latin typeface="Times New Roman" pitchFamily="18" charset="0"/>
                <a:ea typeface="Cambria"/>
                <a:cs typeface="Times New Roman" pitchFamily="18" charset="0"/>
              </a:rPr>
              <a:t>Phản ứng thuỷ phân dẫn xuất halogen trong môi trường kiềm thuộc loại phản ứng gì</a:t>
            </a:r>
            <a:r>
              <a:rPr lang="vi-VN" sz="2200" dirty="0" smtClean="0">
                <a:latin typeface="Times New Roman" pitchFamily="18" charset="0"/>
                <a:ea typeface="Cambria"/>
                <a:cs typeface="Times New Roman" pitchFamily="18" charset="0"/>
              </a:rPr>
              <a:t>?</a:t>
            </a:r>
            <a:endParaRPr lang="vi-VN" sz="2200" dirty="0">
              <a:latin typeface="Times New Roman" pitchFamily="18" charset="0"/>
              <a:ea typeface="Cambria"/>
              <a:cs typeface="Times New Roman" pitchFamily="18" charset="0"/>
            </a:endParaRPr>
          </a:p>
          <a:p>
            <a:pPr algn="ctr">
              <a:lnSpc>
                <a:spcPct val="115000"/>
              </a:lnSpc>
            </a:pPr>
            <a:r>
              <a:rPr lang="vi-VN" sz="2200" dirty="0">
                <a:latin typeface="Times New Roman" pitchFamily="18" charset="0"/>
                <a:ea typeface="Cambria"/>
                <a:cs typeface="Times New Roman" pitchFamily="18" charset="0"/>
              </a:rPr>
              <a:t>R – X + OH− → R – OH + X−</a:t>
            </a:r>
            <a:endParaRPr lang="en-US" sz="2200" dirty="0" smtClean="0">
              <a:latin typeface="Times New Roman" pitchFamily="18" charset="0"/>
              <a:ea typeface="Cambria"/>
              <a:cs typeface="Times New Roman" pitchFamily="18" charset="0"/>
            </a:endParaRPr>
          </a:p>
          <a:p>
            <a:pPr marL="457200" indent="-457200">
              <a:lnSpc>
                <a:spcPct val="115000"/>
              </a:lnSpc>
              <a:buAutoNum type="alphaUcPeriod"/>
            </a:pPr>
            <a:r>
              <a:rPr lang="en-US" sz="2200" dirty="0" err="1" smtClean="0">
                <a:latin typeface="Times New Roman" pitchFamily="18" charset="0"/>
                <a:ea typeface="Cambria"/>
                <a:cs typeface="Times New Roman" pitchFamily="18" charset="0"/>
              </a:rPr>
              <a:t>Phản</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ứng</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thế</a:t>
            </a:r>
            <a:r>
              <a:rPr lang="en-US" sz="2200" dirty="0" smtClean="0">
                <a:latin typeface="Times New Roman" pitchFamily="18" charset="0"/>
                <a:ea typeface="Cambria"/>
                <a:cs typeface="Times New Roman" pitchFamily="18" charset="0"/>
              </a:rPr>
              <a:t>. 				B. </a:t>
            </a:r>
            <a:r>
              <a:rPr lang="en-US" sz="2200" dirty="0" err="1" smtClean="0">
                <a:latin typeface="Times New Roman" pitchFamily="18" charset="0"/>
                <a:ea typeface="Cambria"/>
                <a:cs typeface="Times New Roman" pitchFamily="18" charset="0"/>
              </a:rPr>
              <a:t>Phản</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ứng</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cộng</a:t>
            </a:r>
            <a:r>
              <a:rPr lang="en-US" sz="2200" dirty="0" smtClean="0">
                <a:latin typeface="Times New Roman" pitchFamily="18" charset="0"/>
                <a:ea typeface="Cambria"/>
                <a:cs typeface="Times New Roman" pitchFamily="18" charset="0"/>
              </a:rPr>
              <a:t>. 	</a:t>
            </a:r>
            <a:endParaRPr lang="en-US" sz="2200" dirty="0">
              <a:latin typeface="Times New Roman" pitchFamily="18" charset="0"/>
              <a:ea typeface="Cambria"/>
              <a:cs typeface="Times New Roman" pitchFamily="18" charset="0"/>
            </a:endParaRPr>
          </a:p>
          <a:p>
            <a:pPr>
              <a:lnSpc>
                <a:spcPct val="115000"/>
              </a:lnSpc>
            </a:pPr>
            <a:r>
              <a:rPr lang="en-US" sz="2200" dirty="0" smtClean="0">
                <a:latin typeface="Times New Roman" pitchFamily="18" charset="0"/>
                <a:ea typeface="Cambria"/>
                <a:cs typeface="Times New Roman" pitchFamily="18" charset="0"/>
              </a:rPr>
              <a:t>C. </a:t>
            </a:r>
            <a:r>
              <a:rPr lang="en-US" sz="2200" dirty="0" err="1" smtClean="0">
                <a:latin typeface="Times New Roman" pitchFamily="18" charset="0"/>
                <a:ea typeface="Cambria"/>
                <a:cs typeface="Times New Roman" pitchFamily="18" charset="0"/>
              </a:rPr>
              <a:t>Phản</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ứng</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oxi</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hóa</a:t>
            </a:r>
            <a:r>
              <a:rPr lang="en-US" sz="2200" dirty="0" smtClean="0">
                <a:latin typeface="Times New Roman" pitchFamily="18" charset="0"/>
                <a:ea typeface="Cambria"/>
                <a:cs typeface="Times New Roman" pitchFamily="18" charset="0"/>
              </a:rPr>
              <a:t>. 				D. </a:t>
            </a:r>
            <a:r>
              <a:rPr lang="en-US" sz="2200" dirty="0" err="1" smtClean="0">
                <a:latin typeface="Times New Roman" pitchFamily="18" charset="0"/>
                <a:ea typeface="Cambria"/>
                <a:cs typeface="Times New Roman" pitchFamily="18" charset="0"/>
              </a:rPr>
              <a:t>Phản</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ứng</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tách</a:t>
            </a:r>
            <a:r>
              <a:rPr lang="en-US" sz="2200" dirty="0" smtClean="0">
                <a:latin typeface="Times New Roman" pitchFamily="18" charset="0"/>
                <a:ea typeface="Cambria"/>
                <a:cs typeface="Times New Roman" pitchFamily="18" charset="0"/>
              </a:rPr>
              <a:t>.</a:t>
            </a:r>
          </a:p>
        </p:txBody>
      </p:sp>
      <p:sp>
        <p:nvSpPr>
          <p:cNvPr id="12" name="Google Shape;1927;p30">
            <a:extLst>
              <a:ext uri="{FF2B5EF4-FFF2-40B4-BE49-F238E27FC236}">
                <a16:creationId xmlns="" xmlns:a16="http://schemas.microsoft.com/office/drawing/2014/main" id="{E89D66CD-9ADD-40FF-8A8A-18D4082FD308}"/>
              </a:ext>
            </a:extLst>
          </p:cNvPr>
          <p:cNvSpPr/>
          <p:nvPr/>
        </p:nvSpPr>
        <p:spPr>
          <a:xfrm>
            <a:off x="1504969" y="545754"/>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smtClean="0">
                <a:solidFill>
                  <a:srgbClr val="002060"/>
                </a:solidFill>
                <a:latin typeface="#9Slide03 AllRoundGothic" panose="020B0703020202020104" pitchFamily="34" charset="0"/>
              </a:rPr>
              <a:t>1. </a:t>
            </a:r>
            <a:r>
              <a:rPr lang="en-US" sz="2400" dirty="0" err="1" smtClean="0">
                <a:solidFill>
                  <a:srgbClr val="002060"/>
                </a:solidFill>
                <a:latin typeface="#9Slide03 AllRoundGothic" panose="020B0703020202020104" pitchFamily="34" charset="0"/>
              </a:rPr>
              <a:t>Bài</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tập</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lý</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thuyết</a:t>
            </a:r>
            <a:endParaRPr sz="2400" dirty="0">
              <a:solidFill>
                <a:srgbClr val="002060"/>
              </a:solidFill>
              <a:latin typeface="#9Slide03 AllRoundGothic" panose="020B0703020202020104" pitchFamily="34" charset="0"/>
            </a:endParaRPr>
          </a:p>
        </p:txBody>
      </p:sp>
      <p:sp>
        <p:nvSpPr>
          <p:cNvPr id="3" name="Oval 2"/>
          <p:cNvSpPr/>
          <p:nvPr/>
        </p:nvSpPr>
        <p:spPr>
          <a:xfrm>
            <a:off x="5667467" y="2127564"/>
            <a:ext cx="461727" cy="45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3667" y="3610824"/>
            <a:ext cx="461727" cy="45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0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2" name="TextBox 1"/>
          <p:cNvSpPr txBox="1"/>
          <p:nvPr/>
        </p:nvSpPr>
        <p:spPr>
          <a:xfrm>
            <a:off x="11101" y="74072"/>
            <a:ext cx="9250703" cy="5078313"/>
          </a:xfrm>
          <a:prstGeom prst="rect">
            <a:avLst/>
          </a:prstGeom>
          <a:noFill/>
        </p:spPr>
        <p:txBody>
          <a:bodyPr wrap="square" rtlCol="0">
            <a:spAutoFit/>
          </a:bodyPr>
          <a:lstStyle/>
          <a:p>
            <a:pPr>
              <a:lnSpc>
                <a:spcPct val="115000"/>
              </a:lnSpc>
            </a:pPr>
            <a:r>
              <a:rPr lang="en-US" sz="2000" dirty="0" err="1" smtClean="0">
                <a:latin typeface="Times New Roman" pitchFamily="18" charset="0"/>
                <a:ea typeface="Cambria"/>
                <a:cs typeface="Times New Roman" pitchFamily="18" charset="0"/>
              </a:rPr>
              <a:t>Câu</a:t>
            </a:r>
            <a:r>
              <a:rPr lang="en-US" sz="2000" dirty="0" smtClean="0">
                <a:latin typeface="Times New Roman" pitchFamily="18" charset="0"/>
                <a:ea typeface="Cambria"/>
                <a:cs typeface="Times New Roman" pitchFamily="18" charset="0"/>
              </a:rPr>
              <a:t> 3: </a:t>
            </a:r>
            <a:r>
              <a:rPr lang="en-US" sz="2000" dirty="0" err="1" smtClean="0">
                <a:latin typeface="Times New Roman" pitchFamily="18" charset="0"/>
                <a:ea typeface="Cambria"/>
                <a:cs typeface="Times New Roman" pitchFamily="18" charset="0"/>
              </a:rPr>
              <a:t>Câu</a:t>
            </a:r>
            <a:r>
              <a:rPr lang="en-US" sz="2000" dirty="0" smtClean="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nào</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sau</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đâu</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là</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đúng</a:t>
            </a:r>
            <a:r>
              <a:rPr lang="en-US" sz="2000" dirty="0">
                <a:latin typeface="Times New Roman" pitchFamily="18" charset="0"/>
                <a:ea typeface="Cambria"/>
                <a:cs typeface="Times New Roman" pitchFamily="18" charset="0"/>
              </a:rPr>
              <a:t> ? </a:t>
            </a:r>
            <a:endParaRPr lang="en-US" sz="2000" dirty="0">
              <a:latin typeface="Times New Roman" pitchFamily="18" charset="0"/>
              <a:ea typeface="Calibri"/>
              <a:cs typeface="Times New Roman" pitchFamily="18" charset="0"/>
            </a:endParaRPr>
          </a:p>
          <a:p>
            <a:pPr indent="179705">
              <a:lnSpc>
                <a:spcPct val="115000"/>
              </a:lnSpc>
            </a:pPr>
            <a:r>
              <a:rPr lang="en-US" sz="2000" dirty="0">
                <a:latin typeface="Times New Roman" pitchFamily="18" charset="0"/>
                <a:ea typeface="Cambria"/>
                <a:cs typeface="Times New Roman" pitchFamily="18" charset="0"/>
              </a:rPr>
              <a:t>(1) </a:t>
            </a:r>
            <a:r>
              <a:rPr lang="en-US" sz="2000" dirty="0" err="1">
                <a:latin typeface="Times New Roman" pitchFamily="18" charset="0"/>
                <a:ea typeface="Cambria"/>
                <a:cs typeface="Times New Roman" pitchFamily="18" charset="0"/>
              </a:rPr>
              <a:t>Hợp</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chất</a:t>
            </a:r>
            <a:r>
              <a:rPr lang="en-US" sz="2000" dirty="0">
                <a:latin typeface="Times New Roman" pitchFamily="18" charset="0"/>
                <a:ea typeface="Cambria"/>
                <a:cs typeface="Times New Roman" pitchFamily="18" charset="0"/>
              </a:rPr>
              <a:t> CH</a:t>
            </a:r>
            <a:r>
              <a:rPr lang="en-US" sz="2000" baseline="-25000" dirty="0">
                <a:latin typeface="Times New Roman" pitchFamily="18" charset="0"/>
                <a:ea typeface="Cambria"/>
                <a:cs typeface="Times New Roman" pitchFamily="18" charset="0"/>
              </a:rPr>
              <a:t>3</a:t>
            </a:r>
            <a:r>
              <a:rPr lang="en-US" sz="2000" dirty="0">
                <a:latin typeface="Times New Roman" pitchFamily="18" charset="0"/>
                <a:ea typeface="Cambria"/>
                <a:cs typeface="Times New Roman" pitchFamily="18" charset="0"/>
              </a:rPr>
              <a:t>CH</a:t>
            </a:r>
            <a:r>
              <a:rPr lang="en-US" sz="2000" baseline="-25000" dirty="0">
                <a:latin typeface="Times New Roman" pitchFamily="18" charset="0"/>
                <a:ea typeface="Cambria"/>
                <a:cs typeface="Times New Roman" pitchFamily="18" charset="0"/>
              </a:rPr>
              <a:t>2</a:t>
            </a:r>
            <a:r>
              <a:rPr lang="en-US" sz="2000" dirty="0">
                <a:latin typeface="Times New Roman" pitchFamily="18" charset="0"/>
                <a:ea typeface="Cambria"/>
                <a:cs typeface="Times New Roman" pitchFamily="18" charset="0"/>
              </a:rPr>
              <a:t>OH </a:t>
            </a:r>
            <a:r>
              <a:rPr lang="en-US" sz="2000" dirty="0" err="1">
                <a:latin typeface="Times New Roman" pitchFamily="18" charset="0"/>
                <a:ea typeface="Cambria"/>
                <a:cs typeface="Times New Roman" pitchFamily="18" charset="0"/>
              </a:rPr>
              <a:t>là</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ancol</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etylic</a:t>
            </a:r>
            <a:r>
              <a:rPr lang="en-US" sz="2000" dirty="0">
                <a:latin typeface="Times New Roman" pitchFamily="18" charset="0"/>
                <a:ea typeface="Cambria"/>
                <a:cs typeface="Times New Roman" pitchFamily="18" charset="0"/>
              </a:rPr>
              <a:t>.	</a:t>
            </a:r>
            <a:endParaRPr lang="en-US" sz="2000" dirty="0">
              <a:latin typeface="Times New Roman" pitchFamily="18" charset="0"/>
              <a:ea typeface="Calibri"/>
              <a:cs typeface="Times New Roman" pitchFamily="18" charset="0"/>
            </a:endParaRPr>
          </a:p>
          <a:p>
            <a:pPr indent="179705">
              <a:lnSpc>
                <a:spcPct val="115000"/>
              </a:lnSpc>
            </a:pPr>
            <a:r>
              <a:rPr lang="en-US" sz="2000" dirty="0">
                <a:latin typeface="Times New Roman" pitchFamily="18" charset="0"/>
                <a:ea typeface="Cambria"/>
                <a:cs typeface="Times New Roman" pitchFamily="18" charset="0"/>
              </a:rPr>
              <a:t>(2) </a:t>
            </a:r>
            <a:r>
              <a:rPr lang="en-US" sz="2000" dirty="0" err="1">
                <a:latin typeface="Times New Roman" pitchFamily="18" charset="0"/>
                <a:ea typeface="Cambria"/>
                <a:cs typeface="Times New Roman" pitchFamily="18" charset="0"/>
              </a:rPr>
              <a:t>Ancol</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là</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hợp</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chất</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hữu</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cơ</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trong</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phân</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tử</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có</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nhóm</a:t>
            </a:r>
            <a:r>
              <a:rPr lang="en-US" sz="2000" dirty="0">
                <a:latin typeface="Times New Roman" pitchFamily="18" charset="0"/>
                <a:ea typeface="Cambria"/>
                <a:cs typeface="Times New Roman" pitchFamily="18" charset="0"/>
              </a:rPr>
              <a:t> -OH. </a:t>
            </a:r>
            <a:endParaRPr lang="en-US" sz="2000" dirty="0">
              <a:latin typeface="Times New Roman" pitchFamily="18" charset="0"/>
              <a:ea typeface="Calibri"/>
              <a:cs typeface="Times New Roman" pitchFamily="18" charset="0"/>
            </a:endParaRPr>
          </a:p>
          <a:p>
            <a:pPr indent="179705">
              <a:lnSpc>
                <a:spcPct val="115000"/>
              </a:lnSpc>
            </a:pPr>
            <a:r>
              <a:rPr lang="en-US" sz="2000" dirty="0">
                <a:latin typeface="Times New Roman" pitchFamily="18" charset="0"/>
                <a:ea typeface="Cambria"/>
                <a:cs typeface="Times New Roman" pitchFamily="18" charset="0"/>
              </a:rPr>
              <a:t>(3) </a:t>
            </a:r>
            <a:r>
              <a:rPr lang="en-US" sz="2000" dirty="0" err="1">
                <a:latin typeface="Times New Roman" pitchFamily="18" charset="0"/>
                <a:ea typeface="Cambria"/>
                <a:cs typeface="Times New Roman" pitchFamily="18" charset="0"/>
              </a:rPr>
              <a:t>Hợp</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chất</a:t>
            </a:r>
            <a:r>
              <a:rPr lang="en-US" sz="2000" dirty="0">
                <a:latin typeface="Times New Roman" pitchFamily="18" charset="0"/>
                <a:ea typeface="Cambria"/>
                <a:cs typeface="Times New Roman" pitchFamily="18" charset="0"/>
              </a:rPr>
              <a:t> C</a:t>
            </a:r>
            <a:r>
              <a:rPr lang="en-US" sz="2000" baseline="-25000" dirty="0">
                <a:latin typeface="Times New Roman" pitchFamily="18" charset="0"/>
                <a:ea typeface="Cambria"/>
                <a:cs typeface="Times New Roman" pitchFamily="18" charset="0"/>
              </a:rPr>
              <a:t>6</a:t>
            </a:r>
            <a:r>
              <a:rPr lang="en-US" sz="2000" dirty="0">
                <a:latin typeface="Times New Roman" pitchFamily="18" charset="0"/>
                <a:ea typeface="Cambria"/>
                <a:cs typeface="Times New Roman" pitchFamily="18" charset="0"/>
              </a:rPr>
              <a:t>H</a:t>
            </a:r>
            <a:r>
              <a:rPr lang="en-US" sz="2000" baseline="-25000" dirty="0">
                <a:latin typeface="Times New Roman" pitchFamily="18" charset="0"/>
                <a:ea typeface="Cambria"/>
                <a:cs typeface="Times New Roman" pitchFamily="18" charset="0"/>
              </a:rPr>
              <a:t>5</a:t>
            </a:r>
            <a:r>
              <a:rPr lang="en-US" sz="2000" dirty="0">
                <a:latin typeface="Times New Roman" pitchFamily="18" charset="0"/>
                <a:ea typeface="Cambria"/>
                <a:cs typeface="Times New Roman" pitchFamily="18" charset="0"/>
              </a:rPr>
              <a:t>CH</a:t>
            </a:r>
            <a:r>
              <a:rPr lang="en-US" sz="2000" baseline="-25000" dirty="0">
                <a:latin typeface="Times New Roman" pitchFamily="18" charset="0"/>
                <a:ea typeface="Cambria"/>
                <a:cs typeface="Times New Roman" pitchFamily="18" charset="0"/>
              </a:rPr>
              <a:t>2</a:t>
            </a:r>
            <a:r>
              <a:rPr lang="en-US" sz="2000" dirty="0">
                <a:latin typeface="Times New Roman" pitchFamily="18" charset="0"/>
                <a:ea typeface="Cambria"/>
                <a:cs typeface="Times New Roman" pitchFamily="18" charset="0"/>
              </a:rPr>
              <a:t>OH </a:t>
            </a:r>
            <a:r>
              <a:rPr lang="en-US" sz="2000" dirty="0" err="1">
                <a:latin typeface="Times New Roman" pitchFamily="18" charset="0"/>
                <a:ea typeface="Cambria"/>
                <a:cs typeface="Times New Roman" pitchFamily="18" charset="0"/>
              </a:rPr>
              <a:t>là</a:t>
            </a:r>
            <a:r>
              <a:rPr lang="en-US" sz="2000" dirty="0">
                <a:latin typeface="Times New Roman" pitchFamily="18" charset="0"/>
                <a:ea typeface="Cambria"/>
                <a:cs typeface="Times New Roman" pitchFamily="18" charset="0"/>
              </a:rPr>
              <a:t> phenol. 		</a:t>
            </a:r>
            <a:endParaRPr lang="en-US" sz="2000" dirty="0">
              <a:latin typeface="Times New Roman" pitchFamily="18" charset="0"/>
              <a:ea typeface="Calibri"/>
              <a:cs typeface="Times New Roman" pitchFamily="18" charset="0"/>
            </a:endParaRPr>
          </a:p>
          <a:p>
            <a:pPr indent="179705">
              <a:lnSpc>
                <a:spcPct val="115000"/>
              </a:lnSpc>
            </a:pPr>
            <a:r>
              <a:rPr lang="en-US" sz="2000" dirty="0">
                <a:latin typeface="Times New Roman" pitchFamily="18" charset="0"/>
                <a:ea typeface="Cambria"/>
                <a:cs typeface="Times New Roman" pitchFamily="18" charset="0"/>
              </a:rPr>
              <a:t>(4) </a:t>
            </a:r>
            <a:r>
              <a:rPr lang="en-US" sz="2000" dirty="0" err="1">
                <a:latin typeface="Times New Roman" pitchFamily="18" charset="0"/>
                <a:ea typeface="Cambria"/>
                <a:cs typeface="Times New Roman" pitchFamily="18" charset="0"/>
              </a:rPr>
              <a:t>Ancol</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etylic</a:t>
            </a:r>
            <a:r>
              <a:rPr lang="en-US" sz="2000" dirty="0">
                <a:latin typeface="Times New Roman" pitchFamily="18" charset="0"/>
                <a:ea typeface="Cambria"/>
                <a:cs typeface="Times New Roman" pitchFamily="18" charset="0"/>
              </a:rPr>
              <a:t> tan </a:t>
            </a:r>
            <a:r>
              <a:rPr lang="en-US" sz="2000" dirty="0" err="1">
                <a:latin typeface="Times New Roman" pitchFamily="18" charset="0"/>
                <a:ea typeface="Cambria"/>
                <a:cs typeface="Times New Roman" pitchFamily="18" charset="0"/>
              </a:rPr>
              <a:t>tốt</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trong</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nước</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và</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có</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nhiệt</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độ</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sôi</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cao</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hơn</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hẳn</a:t>
            </a:r>
            <a:r>
              <a:rPr lang="en-US" sz="2000" dirty="0">
                <a:latin typeface="Times New Roman" pitchFamily="18" charset="0"/>
                <a:ea typeface="Cambria"/>
                <a:cs typeface="Times New Roman" pitchFamily="18" charset="0"/>
              </a:rPr>
              <a:t> so </a:t>
            </a:r>
            <a:r>
              <a:rPr lang="en-US" sz="2000" dirty="0" err="1">
                <a:latin typeface="Times New Roman" pitchFamily="18" charset="0"/>
                <a:ea typeface="Cambria"/>
                <a:cs typeface="Times New Roman" pitchFamily="18" charset="0"/>
              </a:rPr>
              <a:t>với</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ankan</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và</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các</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dẫn</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xuất</a:t>
            </a:r>
            <a:r>
              <a:rPr lang="en-US" sz="2000" dirty="0">
                <a:latin typeface="Times New Roman" pitchFamily="18" charset="0"/>
                <a:ea typeface="Cambria"/>
                <a:cs typeface="Times New Roman" pitchFamily="18" charset="0"/>
              </a:rPr>
              <a:t> halogen </a:t>
            </a:r>
            <a:r>
              <a:rPr lang="en-US" sz="2000" dirty="0" err="1">
                <a:latin typeface="Times New Roman" pitchFamily="18" charset="0"/>
                <a:ea typeface="Cambria"/>
                <a:cs typeface="Times New Roman" pitchFamily="18" charset="0"/>
              </a:rPr>
              <a:t>có</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khối</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lượng</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phân</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tử</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xấp</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xỉ</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với</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nó</a:t>
            </a:r>
            <a:r>
              <a:rPr lang="en-US" sz="2000" dirty="0">
                <a:latin typeface="Times New Roman" pitchFamily="18" charset="0"/>
                <a:ea typeface="Cambria"/>
                <a:cs typeface="Times New Roman" pitchFamily="18" charset="0"/>
              </a:rPr>
              <a:t>.</a:t>
            </a:r>
            <a:endParaRPr lang="en-US" sz="2000" dirty="0">
              <a:latin typeface="Times New Roman" pitchFamily="18" charset="0"/>
              <a:ea typeface="Calibri"/>
              <a:cs typeface="Times New Roman" pitchFamily="18" charset="0"/>
            </a:endParaRPr>
          </a:p>
          <a:p>
            <a:pPr indent="179705">
              <a:lnSpc>
                <a:spcPct val="115000"/>
              </a:lnSpc>
            </a:pPr>
            <a:r>
              <a:rPr lang="en-US" sz="2000" dirty="0" err="1">
                <a:latin typeface="Times New Roman" pitchFamily="18" charset="0"/>
                <a:ea typeface="Cambria"/>
                <a:cs typeface="Times New Roman" pitchFamily="18" charset="0"/>
              </a:rPr>
              <a:t>Số</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phát</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biểu</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đúng</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là</a:t>
            </a:r>
            <a:endParaRPr lang="en-US" sz="2000" dirty="0">
              <a:latin typeface="Times New Roman" pitchFamily="18" charset="0"/>
              <a:ea typeface="Calibri"/>
              <a:cs typeface="Times New Roman" pitchFamily="18" charset="0"/>
            </a:endParaRPr>
          </a:p>
          <a:p>
            <a:pPr indent="179705">
              <a:lnSpc>
                <a:spcPct val="115000"/>
              </a:lnSpc>
            </a:pPr>
            <a:r>
              <a:rPr lang="en-US" sz="2000" b="1" dirty="0" smtClean="0">
                <a:latin typeface="Times New Roman" pitchFamily="18" charset="0"/>
                <a:ea typeface="Cambria"/>
                <a:cs typeface="Times New Roman" pitchFamily="18" charset="0"/>
              </a:rPr>
              <a:t>	A. </a:t>
            </a:r>
            <a:r>
              <a:rPr lang="en-US" sz="2000" dirty="0" smtClean="0">
                <a:latin typeface="Times New Roman" pitchFamily="18" charset="0"/>
                <a:ea typeface="Cambria"/>
                <a:cs typeface="Times New Roman" pitchFamily="18" charset="0"/>
              </a:rPr>
              <a:t>1</a:t>
            </a:r>
            <a:r>
              <a:rPr lang="en-US" sz="2000" dirty="0">
                <a:latin typeface="Times New Roman" pitchFamily="18" charset="0"/>
                <a:ea typeface="Cambria"/>
                <a:cs typeface="Times New Roman" pitchFamily="18" charset="0"/>
              </a:rPr>
              <a:t>. 		</a:t>
            </a:r>
            <a:r>
              <a:rPr lang="en-US" sz="2000" b="1" dirty="0">
                <a:latin typeface="Times New Roman" pitchFamily="18" charset="0"/>
                <a:ea typeface="Cambria"/>
                <a:cs typeface="Times New Roman" pitchFamily="18" charset="0"/>
              </a:rPr>
              <a:t>B</a:t>
            </a:r>
            <a:r>
              <a:rPr lang="en-US" sz="2000" b="1" dirty="0" smtClean="0">
                <a:latin typeface="Times New Roman" pitchFamily="18" charset="0"/>
                <a:ea typeface="Cambria"/>
                <a:cs typeface="Times New Roman" pitchFamily="18" charset="0"/>
              </a:rPr>
              <a:t>. </a:t>
            </a:r>
            <a:r>
              <a:rPr lang="en-US" sz="2000" dirty="0" smtClean="0">
                <a:latin typeface="Times New Roman" pitchFamily="18" charset="0"/>
                <a:ea typeface="Cambria"/>
                <a:cs typeface="Times New Roman" pitchFamily="18" charset="0"/>
              </a:rPr>
              <a:t>2</a:t>
            </a:r>
            <a:r>
              <a:rPr lang="en-US" sz="2000" dirty="0">
                <a:latin typeface="Times New Roman" pitchFamily="18" charset="0"/>
                <a:ea typeface="Cambria"/>
                <a:cs typeface="Times New Roman" pitchFamily="18" charset="0"/>
              </a:rPr>
              <a:t>. 		</a:t>
            </a:r>
            <a:r>
              <a:rPr lang="en-US" sz="2000" b="1" dirty="0" smtClean="0">
                <a:latin typeface="Times New Roman" pitchFamily="18" charset="0"/>
                <a:ea typeface="Cambria"/>
                <a:cs typeface="Times New Roman" pitchFamily="18" charset="0"/>
              </a:rPr>
              <a:t>C.</a:t>
            </a:r>
            <a:r>
              <a:rPr lang="en-US" sz="2000" dirty="0" smtClean="0">
                <a:latin typeface="Times New Roman" pitchFamily="18" charset="0"/>
                <a:ea typeface="Cambria"/>
                <a:cs typeface="Times New Roman" pitchFamily="18" charset="0"/>
              </a:rPr>
              <a:t>3</a:t>
            </a:r>
            <a:r>
              <a:rPr lang="en-US" sz="2000" dirty="0">
                <a:latin typeface="Times New Roman" pitchFamily="18" charset="0"/>
                <a:ea typeface="Cambria"/>
                <a:cs typeface="Times New Roman" pitchFamily="18" charset="0"/>
              </a:rPr>
              <a:t>.			</a:t>
            </a:r>
            <a:r>
              <a:rPr lang="en-US" sz="2000" b="1" dirty="0" smtClean="0">
                <a:latin typeface="Times New Roman" pitchFamily="18" charset="0"/>
                <a:ea typeface="Cambria"/>
                <a:cs typeface="Times New Roman" pitchFamily="18" charset="0"/>
              </a:rPr>
              <a:t>D.</a:t>
            </a:r>
            <a:r>
              <a:rPr lang="en-US" sz="2000" dirty="0" smtClean="0">
                <a:latin typeface="Times New Roman" pitchFamily="18" charset="0"/>
                <a:ea typeface="Cambria"/>
                <a:cs typeface="Times New Roman" pitchFamily="18" charset="0"/>
              </a:rPr>
              <a:t>4</a:t>
            </a:r>
            <a:r>
              <a:rPr lang="en-US" sz="2000" dirty="0">
                <a:latin typeface="Times New Roman" pitchFamily="18" charset="0"/>
                <a:ea typeface="Cambria"/>
                <a:cs typeface="Times New Roman" pitchFamily="18" charset="0"/>
              </a:rPr>
              <a:t>.</a:t>
            </a:r>
            <a:endParaRPr lang="en-US" sz="2000" dirty="0">
              <a:latin typeface="Times New Roman" pitchFamily="18" charset="0"/>
              <a:ea typeface="Calibri"/>
              <a:cs typeface="Times New Roman" pitchFamily="18" charset="0"/>
            </a:endParaRPr>
          </a:p>
          <a:p>
            <a:r>
              <a:rPr lang="en-US" sz="2000" dirty="0" err="1" smtClean="0">
                <a:latin typeface="Times New Roman" pitchFamily="18" charset="0"/>
                <a:cs typeface="Times New Roman" pitchFamily="18" charset="0"/>
              </a:rPr>
              <a:t>Câu</a:t>
            </a:r>
            <a:r>
              <a:rPr lang="en-US" sz="2000" dirty="0" smtClean="0">
                <a:latin typeface="Times New Roman" pitchFamily="18" charset="0"/>
                <a:cs typeface="Times New Roman" pitchFamily="18" charset="0"/>
              </a:rPr>
              <a:t> 4: Cho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về</a:t>
            </a:r>
            <a:r>
              <a:rPr lang="en-US" sz="2000" dirty="0" smtClean="0">
                <a:latin typeface="Times New Roman" pitchFamily="18" charset="0"/>
                <a:cs typeface="Times New Roman" pitchFamily="18" charset="0"/>
              </a:rPr>
              <a:t> phenol</a:t>
            </a:r>
          </a:p>
          <a:p>
            <a:pPr marL="342900" indent="-342900">
              <a:buFont typeface="Arial"/>
              <a:buAutoNum type="alphaLcParenR"/>
            </a:pPr>
            <a:r>
              <a:rPr lang="en-US" sz="2000" dirty="0" smtClean="0">
                <a:latin typeface="Times New Roman" pitchFamily="18" charset="0"/>
                <a:cs typeface="Times New Roman" pitchFamily="18" charset="0"/>
              </a:rPr>
              <a:t>Phenol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nhiệt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ethanol </a:t>
            </a:r>
          </a:p>
          <a:p>
            <a:pPr marL="342900" indent="-342900">
              <a:buFont typeface="Arial"/>
              <a:buAutoNum type="alphaLcParenR"/>
            </a:pPr>
            <a:r>
              <a:rPr lang="en-US" sz="2000" dirty="0" smtClean="0">
                <a:latin typeface="Times New Roman" pitchFamily="18" charset="0"/>
                <a:cs typeface="Times New Roman" pitchFamily="18" charset="0"/>
              </a:rPr>
              <a:t>Phenol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dung </a:t>
            </a:r>
            <a:r>
              <a:rPr lang="en-US" sz="2000" dirty="0" err="1" smtClean="0">
                <a:latin typeface="Times New Roman" pitchFamily="18" charset="0"/>
                <a:cs typeface="Times New Roman" pitchFamily="18" charset="0"/>
              </a:rPr>
              <a:t>dịch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NaOH</a:t>
            </a:r>
            <a:r>
              <a:rPr lang="en-US" sz="2000" dirty="0" smtClean="0">
                <a:latin typeface="Times New Roman" pitchFamily="18" charset="0"/>
                <a:cs typeface="Times New Roman" pitchFamily="18" charset="0"/>
              </a:rPr>
              <a:t>.</a:t>
            </a:r>
          </a:p>
          <a:p>
            <a:pPr marL="342900" indent="-342900">
              <a:buFont typeface="Arial"/>
              <a:buAutoNum type="alphaLcParenR"/>
            </a:pPr>
            <a:r>
              <a:rPr lang="en-US" sz="2000" dirty="0" smtClean="0">
                <a:latin typeface="Times New Roman" pitchFamily="18" charset="0"/>
                <a:cs typeface="Times New Roman" pitchFamily="18" charset="0"/>
              </a:rPr>
              <a:t> Phenol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dung </a:t>
            </a:r>
            <a:r>
              <a:rPr lang="en-US" sz="2000" dirty="0" err="1" smtClean="0">
                <a:latin typeface="Times New Roman" pitchFamily="18" charset="0"/>
                <a:cs typeface="Times New Roman" pitchFamily="18" charset="0"/>
              </a:rPr>
              <a:t>dịch</a:t>
            </a:r>
            <a:r>
              <a:rPr lang="en-US" sz="2000" dirty="0" smtClean="0">
                <a:latin typeface="Times New Roman" pitchFamily="18" charset="0"/>
                <a:cs typeface="Times New Roman" pitchFamily="18" charset="0"/>
              </a:rPr>
              <a:t> Na</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CO</a:t>
            </a:r>
            <a:r>
              <a:rPr lang="en-US" sz="2000" baseline="-25000" dirty="0" smtClean="0">
                <a:latin typeface="Times New Roman" pitchFamily="18" charset="0"/>
                <a:cs typeface="Times New Roman" pitchFamily="18" charset="0"/>
              </a:rPr>
              <a:t>3</a:t>
            </a:r>
          </a:p>
          <a:p>
            <a:pPr marL="342900" indent="-342900">
              <a:buFont typeface="Arial"/>
              <a:buAutoNum type="alphaLcParenR"/>
            </a:pPr>
            <a:r>
              <a:rPr lang="en-US" sz="2000" dirty="0" err="1" smtClean="0">
                <a:latin typeface="Times New Roman" pitchFamily="18" charset="0"/>
                <a:cs typeface="Times New Roman" pitchFamily="18" charset="0"/>
              </a:rPr>
              <a:t>Phản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ứng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vòng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phenol </a:t>
            </a:r>
            <a:r>
              <a:rPr lang="en-US" sz="2000" dirty="0" err="1" smtClean="0">
                <a:latin typeface="Times New Roman" pitchFamily="18" charset="0"/>
                <a:cs typeface="Times New Roman" pitchFamily="18" charset="0"/>
              </a:rPr>
              <a:t>dễ</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vòng</a:t>
            </a:r>
            <a:r>
              <a:rPr lang="en-US" sz="2000" dirty="0" smtClean="0">
                <a:latin typeface="Times New Roman" pitchFamily="18" charset="0"/>
                <a:cs typeface="Times New Roman" pitchFamily="18" charset="0"/>
              </a:rPr>
              <a:t> benzene.</a:t>
            </a:r>
          </a:p>
          <a:p>
            <a:pPr marL="342900" indent="-342900">
              <a:buFont typeface="Arial"/>
              <a:buAutoNum type="alphaLcParenR"/>
            </a:pP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đúng</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 1. 		B. 2. 		C. 3. 		D. 4</a:t>
            </a:r>
            <a:endParaRPr lang="en-US" sz="2000" dirty="0">
              <a:latin typeface="Times New Roman" pitchFamily="18" charset="0"/>
              <a:cs typeface="Times New Roman" pitchFamily="18" charset="0"/>
            </a:endParaRPr>
          </a:p>
        </p:txBody>
      </p:sp>
      <p:sp>
        <p:nvSpPr>
          <p:cNvPr id="13" name="Oval 12"/>
          <p:cNvSpPr/>
          <p:nvPr/>
        </p:nvSpPr>
        <p:spPr>
          <a:xfrm>
            <a:off x="2625503" y="2553078"/>
            <a:ext cx="461727" cy="45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99701" y="4690825"/>
            <a:ext cx="461727" cy="45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92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down)">
                                      <p:cBhvr>
                                        <p:cTn id="35" dur="500"/>
                                        <p:tgtEl>
                                          <p:spTgt spid="2">
                                            <p:txEl>
                                              <p:pRg st="7" end="7"/>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wipe(down)">
                                      <p:cBhvr>
                                        <p:cTn id="38" dur="500"/>
                                        <p:tgtEl>
                                          <p:spTgt spid="2">
                                            <p:txEl>
                                              <p:pRg st="8" end="8"/>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wipe(down)">
                                      <p:cBhvr>
                                        <p:cTn id="41" dur="500"/>
                                        <p:tgtEl>
                                          <p:spTgt spid="2">
                                            <p:txEl>
                                              <p:pRg st="9" end="9"/>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wipe(down)">
                                      <p:cBhvr>
                                        <p:cTn id="44" dur="500"/>
                                        <p:tgtEl>
                                          <p:spTgt spid="2">
                                            <p:txEl>
                                              <p:pRg st="10" end="10"/>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wipe(down)">
                                      <p:cBhvr>
                                        <p:cTn id="47" dur="500"/>
                                        <p:tgtEl>
                                          <p:spTgt spid="2">
                                            <p:txEl>
                                              <p:pRg st="11" end="11"/>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2">
                                            <p:txEl>
                                              <p:pRg st="12" end="12"/>
                                            </p:txEl>
                                          </p:spTgt>
                                        </p:tgtEl>
                                        <p:attrNameLst>
                                          <p:attrName>style.visibility</p:attrName>
                                        </p:attrNameLst>
                                      </p:cBhvr>
                                      <p:to>
                                        <p:strVal val="visible"/>
                                      </p:to>
                                    </p:set>
                                    <p:animEffect transition="in" filter="wipe(down)">
                                      <p:cBhvr>
                                        <p:cTn id="50" dur="500"/>
                                        <p:tgtEl>
                                          <p:spTgt spid="2">
                                            <p:txEl>
                                              <p:pRg st="12" end="12"/>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Effect transition="in" filter="wipe(down)">
                                      <p:cBhvr>
                                        <p:cTn id="53" dur="500"/>
                                        <p:tgtEl>
                                          <p:spTgt spid="2">
                                            <p:txEl>
                                              <p:pRg st="13" end="1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1</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Bài</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tập</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lý</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thuyết</a:t>
            </a:r>
            <a:endParaRPr sz="2400" dirty="0">
              <a:solidFill>
                <a:srgbClr val="002060"/>
              </a:solidFill>
              <a:latin typeface="#9Slide03 AllRoundGothic" panose="020B0703020202020104" pitchFamily="34" charset="0"/>
            </a:endParaRPr>
          </a:p>
        </p:txBody>
      </p:sp>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endParaRPr lang="en-US" sz="1800">
              <a:solidFill>
                <a:srgbClr val="0000FF"/>
              </a:solidFill>
            </a:endParaRPr>
          </a:p>
        </p:txBody>
      </p:sp>
      <p:sp>
        <p:nvSpPr>
          <p:cNvPr id="14" name="Google Shape;299;p36">
            <a:extLst>
              <a:ext uri="{FF2B5EF4-FFF2-40B4-BE49-F238E27FC236}">
                <a16:creationId xmlns="" xmlns:a16="http://schemas.microsoft.com/office/drawing/2014/main" id="{B0527057-811F-4329-8181-230F74204142}"/>
              </a:ext>
            </a:extLst>
          </p:cNvPr>
          <p:cNvSpPr txBox="1">
            <a:spLocks/>
          </p:cNvSpPr>
          <p:nvPr/>
        </p:nvSpPr>
        <p:spPr>
          <a:xfrm>
            <a:off x="301731" y="-158888"/>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smtClean="0">
                <a:solidFill>
                  <a:srgbClr val="002060"/>
                </a:solidFill>
                <a:latin typeface="#9Slide03 AllRoundGothic" panose="020B0703020202020104" charset="0"/>
              </a:rPr>
              <a:t>LUYỆN TẬP</a:t>
            </a:r>
            <a:endParaRPr lang="en-US" sz="3200" dirty="0">
              <a:solidFill>
                <a:srgbClr val="002060"/>
              </a:solidFill>
              <a:latin typeface="#9Slide03 AllRoundGothic" panose="020B0703020202020104" charset="0"/>
            </a:endParaRPr>
          </a:p>
        </p:txBody>
      </p:sp>
      <p:sp>
        <p:nvSpPr>
          <p:cNvPr id="2" name="TextBox 1"/>
          <p:cNvSpPr txBox="1"/>
          <p:nvPr/>
        </p:nvSpPr>
        <p:spPr>
          <a:xfrm>
            <a:off x="0" y="994021"/>
            <a:ext cx="9144000" cy="5016758"/>
          </a:xfrm>
          <a:prstGeom prst="rect">
            <a:avLst/>
          </a:prstGeom>
          <a:noFill/>
        </p:spPr>
        <p:txBody>
          <a:bodyPr wrap="square" rtlCol="0">
            <a:spAutoFit/>
          </a:bodyPr>
          <a:lstStyle/>
          <a:p>
            <a:r>
              <a:rPr lang="en-US" sz="2000" dirty="0" err="1" smtClean="0"/>
              <a:t>Bài</a:t>
            </a:r>
            <a:r>
              <a:rPr lang="en-US" sz="2000" dirty="0" smtClean="0"/>
              <a:t> 1: </a:t>
            </a:r>
            <a:r>
              <a:rPr lang="vi-VN" sz="2000" dirty="0" smtClean="0"/>
              <a:t>Xylitol </a:t>
            </a:r>
            <a:r>
              <a:rPr lang="vi-VN" sz="2000" dirty="0"/>
              <a:t>là một hợp chất hữu cơ được sử dụng như một chất tạo ngọt tự nhiên, có vị ngọt như đường nhưng có hàm lượng calo thấp nên được đưa thêm vào các sản phẩm chăm sóc răng miệng như kẹo cao su, kẹo bạc hà, thực phẩm ăn kiêng cho người bị bệnh tiểu đường. Xylitol có công thức cấu tạo như sau</a:t>
            </a:r>
            <a:r>
              <a:rPr lang="vi-VN" sz="2000" dirty="0" smtClean="0"/>
              <a:t>:</a:t>
            </a:r>
            <a:endParaRPr lang="en-US" sz="2000" dirty="0" smtClean="0"/>
          </a:p>
          <a:p>
            <a:endParaRPr lang="en-US" sz="2000" dirty="0" smtClean="0"/>
          </a:p>
          <a:p>
            <a:endParaRPr lang="en-US" sz="2000" dirty="0"/>
          </a:p>
          <a:p>
            <a:endParaRPr lang="en-US" sz="2000" dirty="0" smtClean="0"/>
          </a:p>
          <a:p>
            <a:r>
              <a:rPr lang="vi-VN" sz="2000" dirty="0" smtClean="0"/>
              <a:t>a</a:t>
            </a:r>
            <a:r>
              <a:rPr lang="vi-VN" sz="2000" dirty="0"/>
              <a:t>) Xylitol thuộc loại hợp chất alcohol đơn chức hay đa chức</a:t>
            </a:r>
            <a:r>
              <a:rPr lang="vi-VN" sz="2000" dirty="0" smtClean="0"/>
              <a:t>?</a:t>
            </a:r>
            <a:endParaRPr lang="vi-VN" sz="2000" dirty="0"/>
          </a:p>
          <a:p>
            <a:r>
              <a:rPr lang="vi-VN" sz="2000" dirty="0"/>
              <a:t>b) Dự đoán xylitol có tan tốt trong nước không? Giải thích</a:t>
            </a:r>
            <a:r>
              <a:rPr lang="vi-VN" sz="2000" dirty="0" smtClean="0"/>
              <a:t>.</a:t>
            </a:r>
            <a:endParaRPr lang="en-US" sz="2000" dirty="0" smtClean="0"/>
          </a:p>
          <a:p>
            <a:pPr algn="ctr"/>
            <a:r>
              <a:rPr lang="en-US" sz="2000" b="1" u="sng" dirty="0" err="1" smtClean="0"/>
              <a:t>Đáp</a:t>
            </a:r>
            <a:r>
              <a:rPr lang="en-US" sz="2000" b="1" u="sng" dirty="0" smtClean="0"/>
              <a:t> </a:t>
            </a:r>
            <a:r>
              <a:rPr lang="en-US" sz="2000" b="1" u="sng" dirty="0" err="1" smtClean="0"/>
              <a:t>án</a:t>
            </a:r>
            <a:endParaRPr lang="en-US" sz="2000" b="1" u="sng" dirty="0" smtClean="0"/>
          </a:p>
          <a:p>
            <a:pPr algn="just"/>
            <a:r>
              <a:rPr lang="vi-VN" sz="2000" dirty="0">
                <a:latin typeface="Open Sans"/>
              </a:rPr>
              <a:t>a) Xylitol thuộc loại hợp chất alcohol đa chức do trong phân tử chứa nhiều nhóm hydroxy.</a:t>
            </a:r>
          </a:p>
          <a:p>
            <a:pPr algn="just"/>
            <a:r>
              <a:rPr lang="vi-VN" sz="2000" dirty="0">
                <a:latin typeface="Open Sans"/>
              </a:rPr>
              <a:t>b) Dự đoán xylitol tan tốt trong nước do có thể tạo được liên kết hydrogen với nước.</a:t>
            </a:r>
          </a:p>
          <a:p>
            <a:endParaRPr lang="en-US"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886" y="2210428"/>
            <a:ext cx="2743644" cy="129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5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barn(inVertical)">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circle(in)">
                                      <p:cBhvr>
                                        <p:cTn id="29" dur="2000"/>
                                        <p:tgtEl>
                                          <p:spTgt spid="2">
                                            <p:txEl>
                                              <p:pRg st="6" end="6"/>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circle(in)">
                                      <p:cBhvr>
                                        <p:cTn id="32" dur="2000"/>
                                        <p:tgtEl>
                                          <p:spTgt spid="2">
                                            <p:txEl>
                                              <p:pRg st="7" end="7"/>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circle(in)">
                                      <p:cBhvr>
                                        <p:cTn id="35"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smtClean="0">
                <a:solidFill>
                  <a:srgbClr val="002060"/>
                </a:solidFill>
                <a:latin typeface="#9Slide03 AllRoundGothic" panose="020B0703020202020104" pitchFamily="34" charset="0"/>
              </a:rPr>
              <a:t>Bài</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tập</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lý</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thuyết</a:t>
            </a:r>
            <a:endParaRPr sz="2400" dirty="0">
              <a:solidFill>
                <a:srgbClr val="002060"/>
              </a:solidFill>
              <a:latin typeface="#9Slide03 AllRoundGothic" panose="020B0703020202020104" pitchFamily="34" charset="0"/>
            </a:endParaRPr>
          </a:p>
        </p:txBody>
      </p:sp>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endParaRPr lang="en-US" sz="1800">
              <a:solidFill>
                <a:srgbClr val="0000FF"/>
              </a:solidFill>
            </a:endParaRPr>
          </a:p>
        </p:txBody>
      </p:sp>
      <p:sp>
        <p:nvSpPr>
          <p:cNvPr id="14"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smtClean="0">
                <a:solidFill>
                  <a:srgbClr val="002060"/>
                </a:solidFill>
                <a:latin typeface="#9Slide03 AllRoundGothic" panose="020B0703020202020104" charset="0"/>
              </a:rPr>
              <a:t>LUYỆN TẬP</a:t>
            </a:r>
            <a:endParaRPr lang="en-US" sz="3200" dirty="0">
              <a:solidFill>
                <a:srgbClr val="002060"/>
              </a:solidFill>
              <a:latin typeface="#9Slide03 AllRoundGothic" panose="020B0703020202020104" charset="0"/>
            </a:endParaRPr>
          </a:p>
        </p:txBody>
      </p:sp>
      <p:sp>
        <p:nvSpPr>
          <p:cNvPr id="2" name="TextBox 1"/>
          <p:cNvSpPr txBox="1"/>
          <p:nvPr/>
        </p:nvSpPr>
        <p:spPr>
          <a:xfrm>
            <a:off x="144855" y="1030234"/>
            <a:ext cx="8718488" cy="5016758"/>
          </a:xfrm>
          <a:prstGeom prst="rect">
            <a:avLst/>
          </a:prstGeom>
          <a:noFill/>
        </p:spPr>
        <p:txBody>
          <a:bodyPr wrap="square" rtlCol="0">
            <a:spAutoFit/>
          </a:bodyPr>
          <a:lstStyle/>
          <a:p>
            <a:r>
              <a:rPr lang="en-US" sz="2000" dirty="0" err="1" smtClean="0"/>
              <a:t>Bài</a:t>
            </a:r>
            <a:r>
              <a:rPr lang="en-US" sz="2000" dirty="0" smtClean="0"/>
              <a:t> 2: </a:t>
            </a:r>
            <a:r>
              <a:rPr lang="vi-VN" sz="2000" dirty="0" smtClean="0"/>
              <a:t>Geraniol </a:t>
            </a:r>
            <a:r>
              <a:rPr lang="vi-VN" sz="2000" dirty="0"/>
              <a:t>là một alcohol không no có trong tinh dầu hoa hồng, tinh dầu sả và nhiều loại tinh dầu thảo mộc khác</a:t>
            </a:r>
            <a:r>
              <a:rPr lang="vi-VN" sz="2000" dirty="0" smtClean="0"/>
              <a:t>.</a:t>
            </a:r>
            <a:endParaRPr lang="en-US" sz="2000" dirty="0" smtClean="0"/>
          </a:p>
          <a:p>
            <a:endParaRPr lang="en-US" sz="2000" dirty="0" smtClean="0"/>
          </a:p>
          <a:p>
            <a:endParaRPr lang="en-US" sz="2000" dirty="0"/>
          </a:p>
          <a:p>
            <a:endParaRPr lang="en-US" sz="2000" dirty="0"/>
          </a:p>
          <a:p>
            <a:endParaRPr lang="en-US" sz="2000" dirty="0"/>
          </a:p>
          <a:p>
            <a:r>
              <a:rPr lang="vi-VN" sz="2000" dirty="0"/>
              <a:t>a) Geraniol thuộc loại alcohol bậc mấy</a:t>
            </a:r>
            <a:r>
              <a:rPr lang="vi-VN" sz="2000" dirty="0" smtClean="0"/>
              <a:t>?</a:t>
            </a:r>
            <a:endParaRPr lang="vi-VN" sz="2000" dirty="0"/>
          </a:p>
          <a:p>
            <a:r>
              <a:rPr lang="vi-VN" sz="2000" dirty="0"/>
              <a:t>b) Geraniol được hoà tan vào ethanol cùng một số hương liệu khác để làm nước hoa. Hãy giải thích tại sao geraniol tan tốt trong ethanol.</a:t>
            </a:r>
          </a:p>
          <a:p>
            <a:pPr algn="ctr"/>
            <a:r>
              <a:rPr lang="en-US" sz="2000" b="1" u="sng" dirty="0" err="1" smtClean="0"/>
              <a:t>Đáp</a:t>
            </a:r>
            <a:r>
              <a:rPr lang="en-US" sz="2000" b="1" u="sng" dirty="0" smtClean="0"/>
              <a:t> </a:t>
            </a:r>
            <a:r>
              <a:rPr lang="en-US" sz="2000" b="1" u="sng" dirty="0" err="1" smtClean="0"/>
              <a:t>án</a:t>
            </a:r>
            <a:endParaRPr lang="en-US" sz="2000" b="1" u="sng" dirty="0" smtClean="0"/>
          </a:p>
          <a:p>
            <a:pPr marL="457200" indent="-457200" algn="just">
              <a:buAutoNum type="alphaLcParenR"/>
            </a:pPr>
            <a:r>
              <a:rPr lang="vi-VN" sz="2000" dirty="0" smtClean="0">
                <a:latin typeface="Open Sans"/>
              </a:rPr>
              <a:t>Bậc </a:t>
            </a:r>
            <a:r>
              <a:rPr lang="vi-VN" sz="2000" dirty="0">
                <a:latin typeface="Open Sans"/>
              </a:rPr>
              <a:t>của alcohol là bậc của nguyên tử carbon liên kết với nhóm hydroxy. Vậy geraniol thuộc loại ancol bậc </a:t>
            </a:r>
            <a:r>
              <a:rPr lang="vi-VN" sz="2000" dirty="0" smtClean="0">
                <a:latin typeface="Open Sans"/>
              </a:rPr>
              <a:t>I.</a:t>
            </a:r>
            <a:endParaRPr lang="en-US" sz="2000" dirty="0">
              <a:latin typeface="Open Sans"/>
            </a:endParaRPr>
          </a:p>
          <a:p>
            <a:pPr marL="457200" indent="-457200" algn="just">
              <a:buAutoNum type="alphaLcParenR"/>
            </a:pPr>
            <a:r>
              <a:rPr lang="vi-VN" sz="2000" dirty="0" smtClean="0">
                <a:latin typeface="Open Sans"/>
              </a:rPr>
              <a:t>Do </a:t>
            </a:r>
            <a:r>
              <a:rPr lang="vi-VN" sz="2000" dirty="0">
                <a:latin typeface="Open Sans"/>
              </a:rPr>
              <a:t>phân tử ethanol có một đầu phân cực, một đầu không phân cực do đó có thể hoàn tan được geraniol.</a:t>
            </a:r>
          </a:p>
          <a:p>
            <a:pPr algn="just"/>
            <a:endParaRPr lang="vi-VN" sz="2000" dirty="0">
              <a:latin typeface="Open Sans"/>
            </a:endParaRPr>
          </a:p>
          <a:p>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1776656"/>
            <a:ext cx="364648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85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barn(inVertical)">
                                      <p:cBhvr>
                                        <p:cTn id="10" dur="500"/>
                                        <p:tgtEl>
                                          <p:spTgt spid="2">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barn(inVertical)">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wipe(down)">
                                      <p:cBhvr>
                                        <p:cTn id="23" dur="500"/>
                                        <p:tgtEl>
                                          <p:spTgt spid="2">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wipe(down)">
                                      <p:cBhvr>
                                        <p:cTn id="26" dur="500"/>
                                        <p:tgtEl>
                                          <p:spTgt spid="2">
                                            <p:txEl>
                                              <p:pRg st="8" end="8"/>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wipe(down)">
                                      <p:cBhvr>
                                        <p:cTn id="2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1</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Bài</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tập</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lý</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thuyết</a:t>
            </a:r>
            <a:endParaRPr sz="2400" dirty="0">
              <a:solidFill>
                <a:srgbClr val="002060"/>
              </a:solidFill>
              <a:latin typeface="#9Slide03 AllRoundGothic" panose="020B0703020202020104" pitchFamily="34" charset="0"/>
            </a:endParaRPr>
          </a:p>
        </p:txBody>
      </p:sp>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endParaRPr lang="en-US" sz="1800">
              <a:solidFill>
                <a:srgbClr val="0000FF"/>
              </a:solidFill>
            </a:endParaRPr>
          </a:p>
        </p:txBody>
      </p:sp>
      <p:sp>
        <p:nvSpPr>
          <p:cNvPr id="14"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smtClean="0">
                <a:solidFill>
                  <a:srgbClr val="002060"/>
                </a:solidFill>
                <a:latin typeface="#9Slide03 AllRoundGothic" panose="020B0703020202020104" charset="0"/>
              </a:rPr>
              <a:t>LUYỆN TẬP</a:t>
            </a:r>
            <a:endParaRPr lang="en-US" sz="3200" dirty="0">
              <a:solidFill>
                <a:srgbClr val="002060"/>
              </a:solidFill>
              <a:latin typeface="#9Slide03 AllRoundGothic" panose="020B0703020202020104" charset="0"/>
            </a:endParaRPr>
          </a:p>
        </p:txBody>
      </p:sp>
      <p:sp>
        <p:nvSpPr>
          <p:cNvPr id="2" name="TextBox 1"/>
          <p:cNvSpPr txBox="1"/>
          <p:nvPr/>
        </p:nvSpPr>
        <p:spPr>
          <a:xfrm>
            <a:off x="144855" y="1030234"/>
            <a:ext cx="8718488" cy="4401205"/>
          </a:xfrm>
          <a:prstGeom prst="rect">
            <a:avLst/>
          </a:prstGeom>
          <a:noFill/>
        </p:spPr>
        <p:txBody>
          <a:bodyPr wrap="square" rtlCol="0">
            <a:spAutoFit/>
          </a:bodyPr>
          <a:lstStyle/>
          <a:p>
            <a:r>
              <a:rPr lang="en-US" sz="2000" dirty="0" err="1" smtClean="0"/>
              <a:t>Bài</a:t>
            </a:r>
            <a:r>
              <a:rPr lang="en-US" sz="2000" dirty="0" smtClean="0"/>
              <a:t> 3: </a:t>
            </a:r>
            <a:r>
              <a:rPr lang="vi-VN" sz="2000" dirty="0">
                <a:latin typeface="Open Sans"/>
              </a:rPr>
              <a:t>Thực hiện phản ứng tách nước các alcohol có cùng công thức phân tử C</a:t>
            </a:r>
            <a:r>
              <a:rPr lang="vi-VN" sz="2000" baseline="-25000" dirty="0">
                <a:latin typeface="Open Sans"/>
              </a:rPr>
              <a:t>5</a:t>
            </a:r>
            <a:r>
              <a:rPr lang="vi-VN" sz="2000" dirty="0">
                <a:latin typeface="Open Sans"/>
              </a:rPr>
              <a:t>H</a:t>
            </a:r>
            <a:r>
              <a:rPr lang="vi-VN" sz="2000" baseline="-25000" dirty="0">
                <a:latin typeface="Open Sans"/>
              </a:rPr>
              <a:t>11</a:t>
            </a:r>
            <a:r>
              <a:rPr lang="vi-VN" sz="2000" dirty="0">
                <a:latin typeface="Open Sans"/>
              </a:rPr>
              <a:t>OH thu được sản phẩm chính là 2-methylbut-2-ene. Hãy xác định công thức cấu tạo của các alcohol này</a:t>
            </a:r>
            <a:r>
              <a:rPr lang="vi-VN" sz="2000" dirty="0" smtClean="0">
                <a:latin typeface="Open Sans"/>
              </a:rPr>
              <a:t>.</a:t>
            </a:r>
            <a:endParaRPr lang="en-US" sz="2000" dirty="0" smtClean="0">
              <a:latin typeface="Open Sans"/>
            </a:endParaRPr>
          </a:p>
          <a:p>
            <a:pPr algn="ctr"/>
            <a:r>
              <a:rPr lang="en-US" sz="2000" b="1" u="sng" dirty="0" err="1" smtClean="0">
                <a:latin typeface="Open Sans"/>
              </a:rPr>
              <a:t>Đáp</a:t>
            </a:r>
            <a:r>
              <a:rPr lang="en-US" sz="2000" b="1" u="sng" dirty="0" smtClean="0">
                <a:latin typeface="Open Sans"/>
              </a:rPr>
              <a:t> </a:t>
            </a:r>
            <a:r>
              <a:rPr lang="en-US" sz="2000" b="1" u="sng" dirty="0" err="1" smtClean="0">
                <a:latin typeface="Open Sans"/>
              </a:rPr>
              <a:t>án</a:t>
            </a:r>
            <a:endParaRPr lang="en-US" sz="2000" b="1" u="sng" dirty="0" smtClean="0">
              <a:latin typeface="Open Sans"/>
            </a:endParaRPr>
          </a:p>
          <a:p>
            <a:pPr algn="just"/>
            <a:r>
              <a:rPr lang="vi-VN" sz="2000" dirty="0">
                <a:latin typeface="Open Sans"/>
              </a:rPr>
              <a:t>2-methylbut-2-ene có công thức:</a:t>
            </a:r>
          </a:p>
          <a:p>
            <a:pPr algn="just"/>
            <a:r>
              <a:rPr lang="vi-VN" sz="2000" dirty="0">
                <a:latin typeface="Open Sans"/>
              </a:rPr>
              <a:t/>
            </a:r>
            <a:br>
              <a:rPr lang="vi-VN" sz="2000" dirty="0">
                <a:latin typeface="Open Sans"/>
              </a:rPr>
            </a:br>
            <a:endParaRPr lang="en-US" sz="2000" dirty="0" smtClean="0">
              <a:latin typeface="Open Sans"/>
            </a:endParaRPr>
          </a:p>
          <a:p>
            <a:pPr algn="just"/>
            <a:r>
              <a:rPr lang="vi-VN" sz="2000" dirty="0" smtClean="0">
                <a:latin typeface="Open Sans"/>
              </a:rPr>
              <a:t>Vậy </a:t>
            </a:r>
            <a:r>
              <a:rPr lang="vi-VN" sz="2000" dirty="0">
                <a:latin typeface="Open Sans"/>
              </a:rPr>
              <a:t>các alcohol có cùng công thức phân tử C</a:t>
            </a:r>
            <a:r>
              <a:rPr lang="vi-VN" sz="2000" baseline="-25000" dirty="0">
                <a:latin typeface="Open Sans"/>
              </a:rPr>
              <a:t>5</a:t>
            </a:r>
            <a:r>
              <a:rPr lang="vi-VN" sz="2000" dirty="0">
                <a:latin typeface="Open Sans"/>
              </a:rPr>
              <a:t>H</a:t>
            </a:r>
            <a:r>
              <a:rPr lang="vi-VN" sz="2000" baseline="-25000" dirty="0">
                <a:latin typeface="Open Sans"/>
              </a:rPr>
              <a:t>11</a:t>
            </a:r>
            <a:r>
              <a:rPr lang="vi-VN" sz="2000" dirty="0">
                <a:latin typeface="Open Sans"/>
              </a:rPr>
              <a:t>OH khi tách nước thu được sản phẩm chính là 2-methylbut-2-ene là:</a:t>
            </a:r>
          </a:p>
          <a:p>
            <a:pPr algn="just"/>
            <a:r>
              <a:rPr lang="vi-VN" sz="2000" dirty="0">
                <a:latin typeface="Open Sans"/>
              </a:rPr>
              <a:t/>
            </a:r>
            <a:br>
              <a:rPr lang="vi-VN" sz="2000" dirty="0">
                <a:latin typeface="Open Sans"/>
              </a:rPr>
            </a:br>
            <a:endParaRPr lang="vi-VN" sz="2000" dirty="0">
              <a:latin typeface="Open Sans"/>
            </a:endParaRPr>
          </a:p>
          <a:p>
            <a:r>
              <a:rPr lang="vi-VN" sz="2000" dirty="0"/>
              <a:t/>
            </a:r>
            <a:br>
              <a:rPr lang="vi-VN" sz="2000" dirty="0"/>
            </a:br>
            <a:endParaRPr lang="vi-VN" sz="2000" dirty="0">
              <a:latin typeface="Open Sans"/>
            </a:endParaRPr>
          </a:p>
          <a:p>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781" y="2053276"/>
            <a:ext cx="2371354" cy="113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94" y="4055952"/>
            <a:ext cx="2849698" cy="106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261" y="3829615"/>
            <a:ext cx="2703197" cy="139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8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00"/>
                                        <p:tgtEl>
                                          <p:spTgt spid="2">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down)">
                                      <p:cBhvr>
                                        <p:cTn id="26" dur="500"/>
                                        <p:tgtEl>
                                          <p:spTgt spid="2">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down)">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barn(inVertical)">
                                      <p:cBhvr>
                                        <p:cTn id="34" dur="500"/>
                                        <p:tgtEl>
                                          <p:spTgt spid="3074"/>
                                        </p:tgtEl>
                                      </p:cBhvr>
                                    </p:animEffect>
                                  </p:childTnLst>
                                </p:cTn>
                              </p:par>
                              <p:par>
                                <p:cTn id="35" presetID="16" presetClass="entr" presetSubtype="21" fill="hold" nodeType="with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barn(inVertical)">
                                      <p:cBhvr>
                                        <p:cTn id="37" dur="500"/>
                                        <p:tgtEl>
                                          <p:spTgt spid="3077"/>
                                        </p:tgtEl>
                                      </p:cBhvr>
                                    </p:animEffect>
                                  </p:childTnLst>
                                </p:cTn>
                              </p:par>
                              <p:par>
                                <p:cTn id="38" presetID="16" presetClass="entr" presetSubtype="21" fill="hold" nodeType="withEffect">
                                  <p:stCondLst>
                                    <p:cond delay="0"/>
                                  </p:stCondLst>
                                  <p:childTnLst>
                                    <p:set>
                                      <p:cBhvr>
                                        <p:cTn id="39" dur="1" fill="hold">
                                          <p:stCondLst>
                                            <p:cond delay="0"/>
                                          </p:stCondLst>
                                        </p:cTn>
                                        <p:tgtEl>
                                          <p:spTgt spid="3076"/>
                                        </p:tgtEl>
                                        <p:attrNameLst>
                                          <p:attrName>style.visibility</p:attrName>
                                        </p:attrNameLst>
                                      </p:cBhvr>
                                      <p:to>
                                        <p:strVal val="visible"/>
                                      </p:to>
                                    </p:set>
                                    <p:animEffect transition="in" filter="barn(inVertical)">
                                      <p:cBhvr>
                                        <p:cTn id="4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27;p30">
            <a:extLst>
              <a:ext uri="{FF2B5EF4-FFF2-40B4-BE49-F238E27FC236}">
                <a16:creationId xmlns="" xmlns:a16="http://schemas.microsoft.com/office/drawing/2014/main" id="{E89D66CD-9ADD-40FF-8A8A-18D4082FD308}"/>
              </a:ext>
            </a:extLst>
          </p:cNvPr>
          <p:cNvSpPr/>
          <p:nvPr/>
        </p:nvSpPr>
        <p:spPr>
          <a:xfrm>
            <a:off x="1161430" y="184858"/>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smtClean="0">
                <a:solidFill>
                  <a:srgbClr val="002060"/>
                </a:solidFill>
                <a:latin typeface="#9Slide03 AllRoundGothic" panose="020B0703020202020104" pitchFamily="34" charset="0"/>
              </a:rPr>
              <a:t>Bài</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tập</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định</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lượng</a:t>
            </a:r>
            <a:endParaRPr sz="2400" dirty="0">
              <a:solidFill>
                <a:srgbClr val="002060"/>
              </a:solidFill>
              <a:latin typeface="#9Slide03 AllRoundGothic" panose="020B0703020202020104" pitchFamily="34" charset="0"/>
            </a:endParaRPr>
          </a:p>
        </p:txBody>
      </p:sp>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endParaRPr lang="en-US" sz="1800">
              <a:solidFill>
                <a:srgbClr val="0000FF"/>
              </a:solidFill>
            </a:endParaRPr>
          </a:p>
        </p:txBody>
      </p:sp>
      <p:sp>
        <p:nvSpPr>
          <p:cNvPr id="2" name="TextBox 1"/>
          <p:cNvSpPr txBox="1"/>
          <p:nvPr/>
        </p:nvSpPr>
        <p:spPr>
          <a:xfrm>
            <a:off x="144855" y="722416"/>
            <a:ext cx="8718488" cy="5016758"/>
          </a:xfrm>
          <a:prstGeom prst="rect">
            <a:avLst/>
          </a:prstGeom>
          <a:noFill/>
        </p:spPr>
        <p:txBody>
          <a:bodyPr wrap="square" rtlCol="0">
            <a:spAutoFit/>
          </a:bodyPr>
          <a:lstStyle/>
          <a:p>
            <a:r>
              <a:rPr lang="en-US" sz="2000" dirty="0"/>
              <a:t>	</a:t>
            </a:r>
            <a:r>
              <a:rPr lang="en-US" sz="2000" dirty="0" err="1" smtClean="0"/>
              <a:t>Bài</a:t>
            </a:r>
            <a:r>
              <a:rPr lang="en-US" sz="2000" dirty="0" smtClean="0"/>
              <a:t> 4: </a:t>
            </a:r>
            <a:r>
              <a:rPr lang="vi-VN" sz="2000" dirty="0" smtClean="0">
                <a:latin typeface="Open Sans"/>
              </a:rPr>
              <a:t>Hợp </a:t>
            </a:r>
            <a:r>
              <a:rPr lang="vi-VN" sz="2000" dirty="0">
                <a:latin typeface="Open Sans"/>
              </a:rPr>
              <a:t>chất X hiện nay được sử dụng phổ biến trong công nghiệp làm lạnh để thay thế CFC do X không gây hại đến tầng ozone. Biết thành phần của X chứa 23,08% C, 3,84% H và 73,08% F về khối lượng và có phân tử khối là 52. Hãy xác định công thức cấu tạo của X</a:t>
            </a:r>
            <a:r>
              <a:rPr lang="vi-VN" sz="2000" dirty="0" smtClean="0">
                <a:latin typeface="Open Sans"/>
              </a:rPr>
              <a:t>.</a:t>
            </a:r>
            <a:endParaRPr lang="en-US" sz="2000" dirty="0" smtClean="0">
              <a:latin typeface="Open Sans"/>
            </a:endParaRPr>
          </a:p>
          <a:p>
            <a:pPr algn="ctr"/>
            <a:r>
              <a:rPr lang="en-US" sz="2000" b="1" u="sng" dirty="0" err="1" smtClean="0">
                <a:latin typeface="Open Sans"/>
              </a:rPr>
              <a:t>Đáp</a:t>
            </a:r>
            <a:r>
              <a:rPr lang="en-US" sz="2000" b="1" u="sng" dirty="0" smtClean="0">
                <a:latin typeface="Open Sans"/>
              </a:rPr>
              <a:t> </a:t>
            </a:r>
            <a:r>
              <a:rPr lang="en-US" sz="2000" b="1" u="sng" dirty="0" err="1" smtClean="0">
                <a:latin typeface="Open Sans"/>
              </a:rPr>
              <a:t>án</a:t>
            </a:r>
            <a:endParaRPr lang="en-US" sz="2000" b="1" u="sng" dirty="0" smtClean="0">
              <a:latin typeface="Open Sans"/>
            </a:endParaRPr>
          </a:p>
          <a:p>
            <a:pPr algn="just"/>
            <a:r>
              <a:rPr lang="vi-VN" sz="2000" dirty="0">
                <a:latin typeface="Open Sans"/>
              </a:rPr>
              <a:t>Đặt công thức phân tử của X là C</a:t>
            </a:r>
            <a:r>
              <a:rPr lang="vi-VN" sz="2000" baseline="-25000" dirty="0">
                <a:latin typeface="Open Sans"/>
              </a:rPr>
              <a:t>x</a:t>
            </a:r>
            <a:r>
              <a:rPr lang="vi-VN" sz="2000" dirty="0">
                <a:latin typeface="Open Sans"/>
              </a:rPr>
              <a:t>H</a:t>
            </a:r>
            <a:r>
              <a:rPr lang="vi-VN" sz="2000" baseline="-25000" dirty="0">
                <a:latin typeface="Open Sans"/>
              </a:rPr>
              <a:t>y</a:t>
            </a:r>
            <a:r>
              <a:rPr lang="vi-VN" sz="2000" dirty="0">
                <a:latin typeface="Open Sans"/>
              </a:rPr>
              <a:t>F</a:t>
            </a:r>
            <a:r>
              <a:rPr lang="vi-VN" sz="2000" baseline="-25000" dirty="0">
                <a:latin typeface="Open Sans"/>
              </a:rPr>
              <a:t>z</a:t>
            </a:r>
            <a:r>
              <a:rPr lang="vi-VN" sz="2000" dirty="0">
                <a:latin typeface="Open Sans"/>
              </a:rPr>
              <a:t>. Ta có:</a:t>
            </a:r>
          </a:p>
          <a:p>
            <a:pPr algn="just"/>
            <a:endParaRPr lang="en-US" sz="2000" dirty="0" smtClean="0">
              <a:latin typeface="Open Sans"/>
            </a:endParaRPr>
          </a:p>
          <a:p>
            <a:pPr algn="just"/>
            <a:endParaRPr lang="en-US" sz="2000" dirty="0">
              <a:latin typeface="Open Sans"/>
            </a:endParaRPr>
          </a:p>
          <a:p>
            <a:pPr algn="just"/>
            <a:endParaRPr lang="en-US" sz="2000" dirty="0" smtClean="0">
              <a:latin typeface="Open Sans"/>
            </a:endParaRPr>
          </a:p>
          <a:p>
            <a:pPr algn="just"/>
            <a:r>
              <a:rPr lang="vi-VN" sz="2000" dirty="0" smtClean="0">
                <a:latin typeface="Open Sans"/>
              </a:rPr>
              <a:t>⇒ </a:t>
            </a:r>
            <a:r>
              <a:rPr lang="vi-VN" sz="2000" dirty="0">
                <a:latin typeface="Open Sans"/>
              </a:rPr>
              <a:t>Công thức đơn giản nhất của X là: CH</a:t>
            </a:r>
            <a:r>
              <a:rPr lang="vi-VN" sz="2000" baseline="-25000" dirty="0">
                <a:latin typeface="Open Sans"/>
              </a:rPr>
              <a:t>2</a:t>
            </a:r>
            <a:r>
              <a:rPr lang="vi-VN" sz="2000" dirty="0">
                <a:latin typeface="Open Sans"/>
              </a:rPr>
              <a:t>F</a:t>
            </a:r>
            <a:r>
              <a:rPr lang="vi-VN" sz="2000" baseline="-25000" dirty="0">
                <a:latin typeface="Open Sans"/>
              </a:rPr>
              <a:t>2</a:t>
            </a:r>
            <a:r>
              <a:rPr lang="vi-VN" sz="2000" dirty="0">
                <a:latin typeface="Open Sans"/>
              </a:rPr>
              <a:t>.</a:t>
            </a:r>
          </a:p>
          <a:p>
            <a:pPr algn="just"/>
            <a:r>
              <a:rPr lang="vi-VN" sz="2000" dirty="0">
                <a:latin typeface="Open Sans"/>
              </a:rPr>
              <a:t>⇒ C</a:t>
            </a:r>
            <a:r>
              <a:rPr lang="vi-VN" sz="2000" baseline="-25000" dirty="0">
                <a:latin typeface="Open Sans"/>
              </a:rPr>
              <a:t>x</a:t>
            </a:r>
            <a:r>
              <a:rPr lang="vi-VN" sz="2000" dirty="0">
                <a:latin typeface="Open Sans"/>
              </a:rPr>
              <a:t>H</a:t>
            </a:r>
            <a:r>
              <a:rPr lang="vi-VN" sz="2000" baseline="-25000" dirty="0">
                <a:latin typeface="Open Sans"/>
              </a:rPr>
              <a:t>y</a:t>
            </a:r>
            <a:r>
              <a:rPr lang="vi-VN" sz="2000" dirty="0">
                <a:latin typeface="Open Sans"/>
              </a:rPr>
              <a:t>O</a:t>
            </a:r>
            <a:r>
              <a:rPr lang="vi-VN" sz="2000" baseline="-25000" dirty="0">
                <a:latin typeface="Open Sans"/>
              </a:rPr>
              <a:t>z</a:t>
            </a:r>
            <a:r>
              <a:rPr lang="vi-VN" sz="2000" dirty="0">
                <a:latin typeface="Open Sans"/>
              </a:rPr>
              <a:t> = (CH</a:t>
            </a:r>
            <a:r>
              <a:rPr lang="vi-VN" sz="2000" baseline="-25000" dirty="0">
                <a:latin typeface="Open Sans"/>
              </a:rPr>
              <a:t>2</a:t>
            </a:r>
            <a:r>
              <a:rPr lang="vi-VN" sz="2000" dirty="0">
                <a:latin typeface="Open Sans"/>
              </a:rPr>
              <a:t>F</a:t>
            </a:r>
            <a:r>
              <a:rPr lang="vi-VN" sz="2000" baseline="-25000" dirty="0">
                <a:latin typeface="Open Sans"/>
              </a:rPr>
              <a:t>2</a:t>
            </a:r>
            <a:r>
              <a:rPr lang="vi-VN" sz="2000" dirty="0">
                <a:latin typeface="Open Sans"/>
              </a:rPr>
              <a:t>)</a:t>
            </a:r>
            <a:r>
              <a:rPr lang="vi-VN" sz="2000" baseline="-25000" dirty="0">
                <a:latin typeface="Open Sans"/>
              </a:rPr>
              <a:t>n</a:t>
            </a:r>
            <a:r>
              <a:rPr lang="vi-VN" sz="2000" dirty="0">
                <a:latin typeface="Open Sans"/>
              </a:rPr>
              <a:t>.</a:t>
            </a:r>
          </a:p>
          <a:p>
            <a:pPr algn="just"/>
            <a:r>
              <a:rPr lang="vi-VN" sz="2000" dirty="0">
                <a:latin typeface="Open Sans"/>
              </a:rPr>
              <a:t>Lại có phân tử khối của X là 52 ⇒ (12.1 + 1.2 + 19).n = 52 ⇒ n = 1.</a:t>
            </a:r>
          </a:p>
          <a:p>
            <a:pPr algn="just"/>
            <a:r>
              <a:rPr lang="vi-VN" sz="2000" dirty="0">
                <a:latin typeface="Open Sans"/>
              </a:rPr>
              <a:t>Vậy X là CH</a:t>
            </a:r>
            <a:r>
              <a:rPr lang="vi-VN" sz="2000" baseline="-25000" dirty="0">
                <a:latin typeface="Open Sans"/>
              </a:rPr>
              <a:t>2</a:t>
            </a:r>
            <a:r>
              <a:rPr lang="vi-VN" sz="2000" dirty="0">
                <a:latin typeface="Open Sans"/>
              </a:rPr>
              <a:t>F</a:t>
            </a:r>
            <a:r>
              <a:rPr lang="vi-VN" sz="2000" baseline="-25000" dirty="0">
                <a:latin typeface="Open Sans"/>
              </a:rPr>
              <a:t>2</a:t>
            </a:r>
            <a:r>
              <a:rPr lang="vi-VN" sz="2000" dirty="0">
                <a:latin typeface="Open Sans"/>
              </a:rPr>
              <a:t>, có công thức cấu tạo:</a:t>
            </a:r>
          </a:p>
          <a:p>
            <a:r>
              <a:rPr lang="vi-VN" sz="2000" dirty="0"/>
              <a:t/>
            </a:r>
            <a:br>
              <a:rPr lang="vi-VN" sz="2000" dirty="0"/>
            </a:br>
            <a:endParaRPr lang="en-US" sz="2000" b="1" u="sng" dirty="0" smtClean="0">
              <a:latin typeface="Open Sans"/>
            </a:endParaRPr>
          </a:p>
          <a:p>
            <a:endParaRPr lang="en-US"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74" y="2621996"/>
            <a:ext cx="7964406" cy="77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177" y="4508185"/>
            <a:ext cx="130175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57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wipe(down)">
                                      <p:cBhvr>
                                        <p:cTn id="15" dur="500"/>
                                        <p:tgtEl>
                                          <p:spTgt spid="2">
                                            <p:txEl>
                                              <p:pRg st="10" end="1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wipe(down)">
                                      <p:cBhvr>
                                        <p:cTn id="21" dur="500"/>
                                        <p:tgtEl>
                                          <p:spTgt spid="2">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wipe(down)">
                                      <p:cBhvr>
                                        <p:cTn id="24" dur="500"/>
                                        <p:tgtEl>
                                          <p:spTgt spid="2">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down)">
                                      <p:cBhvr>
                                        <p:cTn id="27" dur="500"/>
                                        <p:tgtEl>
                                          <p:spTgt spid="2">
                                            <p:txEl>
                                              <p:pRg st="8" end="8"/>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wipe(down)">
                                      <p:cBhvr>
                                        <p:cTn id="30" dur="500"/>
                                        <p:tgtEl>
                                          <p:spTgt spid="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barn(inVertical)">
                                      <p:cBhvr>
                                        <p:cTn id="35" dur="500"/>
                                        <p:tgtEl>
                                          <p:spTgt spid="409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100"/>
                                        </p:tgtEl>
                                        <p:attrNameLst>
                                          <p:attrName>style.visibility</p:attrName>
                                        </p:attrNameLst>
                                      </p:cBhvr>
                                      <p:to>
                                        <p:strVal val="visible"/>
                                      </p:to>
                                    </p:set>
                                    <p:animEffect transition="in" filter="barn(inVertical)">
                                      <p:cBhvr>
                                        <p:cTn id="4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ippy Cute Daily Activities by Slidesgo">
  <a:themeElements>
    <a:clrScheme name="Simple Light">
      <a:dk1>
        <a:srgbClr val="786992"/>
      </a:dk1>
      <a:lt1>
        <a:srgbClr val="FFFFFF"/>
      </a:lt1>
      <a:dk2>
        <a:srgbClr val="261E35"/>
      </a:dk2>
      <a:lt2>
        <a:srgbClr val="C9DAF8"/>
      </a:lt2>
      <a:accent1>
        <a:srgbClr val="CA666F"/>
      </a:accent1>
      <a:accent2>
        <a:srgbClr val="D47D95"/>
      </a:accent2>
      <a:accent3>
        <a:srgbClr val="E7BF61"/>
      </a:accent3>
      <a:accent4>
        <a:srgbClr val="6E9094"/>
      </a:accent4>
      <a:accent5>
        <a:srgbClr val="D4782A"/>
      </a:accent5>
      <a:accent6>
        <a:srgbClr val="F2D9C9"/>
      </a:accent6>
      <a:hlink>
        <a:srgbClr val="261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TotalTime>
  <Words>495</Words>
  <Application>Microsoft Office PowerPoint</Application>
  <PresentationFormat>On-screen Show (16:9)</PresentationFormat>
  <Paragraphs>94</Paragraphs>
  <Slides>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Times New Roman</vt:lpstr>
      <vt:lpstr>Cambria</vt:lpstr>
      <vt:lpstr>Open Sans</vt:lpstr>
      <vt:lpstr>Bowlby One SC</vt:lpstr>
      <vt:lpstr>Quicksand</vt:lpstr>
      <vt:lpstr>Calibri</vt:lpstr>
      <vt:lpstr>#9Slide03 AllRoundGothic</vt:lpstr>
      <vt:lpstr>Quicksand Light</vt:lpstr>
      <vt:lpstr>Flippy Cute Daily Activities by Slidesgo</vt:lpstr>
      <vt:lpstr>Bài 22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creator>OS!</dc:creator>
  <cp:lastModifiedBy>Admin</cp:lastModifiedBy>
  <cp:revision>82</cp:revision>
  <dcterms:modified xsi:type="dcterms:W3CDTF">2023-06-12T07:54:48Z</dcterms:modified>
</cp:coreProperties>
</file>